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Milestone 1" title="Milestone 1">
            <a:extLst>
              <a:ext uri="{FF2B5EF4-FFF2-40B4-BE49-F238E27FC236}">
                <a16:creationId xmlns:a16="http://schemas.microsoft.com/office/drawing/2014/main" id="{5986526B-4004-4437-80A5-731803EA26FF}"/>
              </a:ext>
            </a:extLst>
          </p:cNvPr>
          <p:cNvGrpSpPr/>
          <p:nvPr/>
        </p:nvGrpSpPr>
        <p:grpSpPr>
          <a:xfrm>
            <a:off x="429521" y="1682619"/>
            <a:ext cx="1569604" cy="765161"/>
            <a:chOff x="544121" y="3967068"/>
            <a:chExt cx="1569604" cy="765161"/>
          </a:xfrm>
        </p:grpSpPr>
        <p:sp>
          <p:nvSpPr>
            <p:cNvPr id="2" name="Arrow: Down 1" title="Milestone Arrow">
              <a:extLst>
                <a:ext uri="{FF2B5EF4-FFF2-40B4-BE49-F238E27FC236}">
                  <a16:creationId xmlns:a16="http://schemas.microsoft.com/office/drawing/2014/main" id="{EF2BC525-2854-422B-845A-7B95FE2796BD}"/>
                </a:ext>
              </a:extLst>
            </p:cNvPr>
            <p:cNvSpPr/>
            <p:nvPr/>
          </p:nvSpPr>
          <p:spPr>
            <a:xfrm rot="5400000">
              <a:off x="832348" y="3973747"/>
              <a:ext cx="470255" cy="104671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D2C9D1-5E8D-4ED2-989C-330D6753B965}"/>
                </a:ext>
              </a:extLst>
            </p:cNvPr>
            <p:cNvSpPr txBox="1"/>
            <p:nvPr/>
          </p:nvSpPr>
          <p:spPr>
            <a:xfrm>
              <a:off x="818943" y="3967068"/>
              <a:ext cx="129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S3, SNS, SQS, …</a:t>
              </a:r>
            </a:p>
          </p:txBody>
        </p:sp>
      </p:grpSp>
      <p:grpSp>
        <p:nvGrpSpPr>
          <p:cNvPr id="25" name="Milestone 9" title="Milestone 9">
            <a:extLst>
              <a:ext uri="{FF2B5EF4-FFF2-40B4-BE49-F238E27FC236}">
                <a16:creationId xmlns:a16="http://schemas.microsoft.com/office/drawing/2014/main" id="{BFD4353A-B44E-479A-8746-8AEB860252DB}"/>
              </a:ext>
            </a:extLst>
          </p:cNvPr>
          <p:cNvGrpSpPr/>
          <p:nvPr/>
        </p:nvGrpSpPr>
        <p:grpSpPr>
          <a:xfrm>
            <a:off x="10780431" y="2670654"/>
            <a:ext cx="1339694" cy="2964862"/>
            <a:chOff x="10328047" y="2465534"/>
            <a:chExt cx="1339694" cy="2964862"/>
          </a:xfrm>
        </p:grpSpPr>
        <p:sp>
          <p:nvSpPr>
            <p:cNvPr id="168" name="Arrow: Down 167" title="Tall Arrow Today">
              <a:extLst>
                <a:ext uri="{FF2B5EF4-FFF2-40B4-BE49-F238E27FC236}">
                  <a16:creationId xmlns:a16="http://schemas.microsoft.com/office/drawing/2014/main" id="{050FE4F5-009B-4FF3-8F00-6606B1487E93}"/>
                </a:ext>
              </a:extLst>
            </p:cNvPr>
            <p:cNvSpPr/>
            <p:nvPr/>
          </p:nvSpPr>
          <p:spPr>
            <a:xfrm>
              <a:off x="10476270" y="2465534"/>
              <a:ext cx="470255" cy="2964862"/>
            </a:xfrm>
            <a:prstGeom prst="downArrow">
              <a:avLst>
                <a:gd name="adj1" fmla="val 100000"/>
                <a:gd name="adj2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10328047" y="2521224"/>
              <a:ext cx="1339694" cy="559250"/>
              <a:chOff x="10435985" y="2752741"/>
              <a:chExt cx="1339694" cy="559250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10480897" y="2752741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10435985" y="3076254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July 2018</a:t>
                </a:r>
              </a:p>
            </p:txBody>
          </p:sp>
        </p:grpSp>
      </p:grpSp>
      <p:grpSp>
        <p:nvGrpSpPr>
          <p:cNvPr id="130" name="Milestone 7" title="Milestone 7">
            <a:extLst>
              <a:ext uri="{FF2B5EF4-FFF2-40B4-BE49-F238E27FC236}">
                <a16:creationId xmlns:a16="http://schemas.microsoft.com/office/drawing/2014/main" id="{3EBACA7E-EFD0-429D-A33C-AFB14EC02EA9}"/>
              </a:ext>
            </a:extLst>
          </p:cNvPr>
          <p:cNvGrpSpPr/>
          <p:nvPr/>
        </p:nvGrpSpPr>
        <p:grpSpPr>
          <a:xfrm>
            <a:off x="9794888" y="1176446"/>
            <a:ext cx="1294782" cy="4264688"/>
            <a:chOff x="7304796" y="1174884"/>
            <a:chExt cx="1294782" cy="4264688"/>
          </a:xfrm>
        </p:grpSpPr>
        <p:sp>
          <p:nvSpPr>
            <p:cNvPr id="131" name="Arrow: Down 130" title="Milestone Tall Arrow">
              <a:extLst>
                <a:ext uri="{FF2B5EF4-FFF2-40B4-BE49-F238E27FC236}">
                  <a16:creationId xmlns:a16="http://schemas.microsoft.com/office/drawing/2014/main" id="{D216B920-4A95-48B1-B73F-7D819D197D2A}"/>
                </a:ext>
              </a:extLst>
            </p:cNvPr>
            <p:cNvSpPr/>
            <p:nvPr/>
          </p:nvSpPr>
          <p:spPr>
            <a:xfrm>
              <a:off x="7304796" y="1902395"/>
              <a:ext cx="470255" cy="3537177"/>
            </a:xfrm>
            <a:prstGeom prst="downArrow">
              <a:avLst>
                <a:gd name="adj1" fmla="val 100000"/>
                <a:gd name="adj2" fmla="val 50000"/>
              </a:avLst>
            </a:prstGeom>
            <a:gradFill>
              <a:gsLst>
                <a:gs pos="17000">
                  <a:schemeClr val="accent1"/>
                </a:gs>
                <a:gs pos="4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/>
            </a:p>
          </p:txBody>
        </p:sp>
        <p:grpSp>
          <p:nvGrpSpPr>
            <p:cNvPr id="133" name="Group 132" title="Milestone Text">
              <a:extLst>
                <a:ext uri="{FF2B5EF4-FFF2-40B4-BE49-F238E27FC236}">
                  <a16:creationId xmlns:a16="http://schemas.microsoft.com/office/drawing/2014/main" id="{A2A978CF-0EC7-4840-8E78-B2F9D259869A}"/>
                </a:ext>
              </a:extLst>
            </p:cNvPr>
            <p:cNvGrpSpPr/>
            <p:nvPr/>
          </p:nvGrpSpPr>
          <p:grpSpPr>
            <a:xfrm>
              <a:off x="7304796" y="1174884"/>
              <a:ext cx="1294782" cy="727511"/>
              <a:chOff x="2110555" y="2162177"/>
              <a:chExt cx="1294782" cy="727511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8B71965-78B1-4B99-AF92-A062DDA94712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Google Cloud Functions v1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C47DAFF-9F67-4B77-94D3-9A396EB90549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Oct 2017</a:t>
                </a:r>
              </a:p>
            </p:txBody>
          </p:sp>
        </p:grpSp>
      </p:grpSp>
      <p:grpSp>
        <p:nvGrpSpPr>
          <p:cNvPr id="158" name="Timeline" title="Timeline">
            <a:extLst>
              <a:ext uri="{FF2B5EF4-FFF2-40B4-BE49-F238E27FC236}">
                <a16:creationId xmlns:a16="http://schemas.microsoft.com/office/drawing/2014/main" id="{CF996050-226E-4F04-A692-E1B88B0FEF1D}"/>
              </a:ext>
            </a:extLst>
          </p:cNvPr>
          <p:cNvGrpSpPr/>
          <p:nvPr/>
        </p:nvGrpSpPr>
        <p:grpSpPr>
          <a:xfrm>
            <a:off x="-419450" y="5710711"/>
            <a:ext cx="12349935" cy="835181"/>
            <a:chOff x="-9430448" y="5519804"/>
            <a:chExt cx="20856196" cy="835181"/>
          </a:xfrm>
        </p:grpSpPr>
        <p:grpSp>
          <p:nvGrpSpPr>
            <p:cNvPr id="159" name="Group 158" title="Timeline">
              <a:extLst>
                <a:ext uri="{FF2B5EF4-FFF2-40B4-BE49-F238E27FC236}">
                  <a16:creationId xmlns:a16="http://schemas.microsoft.com/office/drawing/2014/main" id="{A62A83C8-89C1-4A3A-BBDE-C67613BCD0FA}"/>
                </a:ext>
              </a:extLst>
            </p:cNvPr>
            <p:cNvGrpSpPr/>
            <p:nvPr/>
          </p:nvGrpSpPr>
          <p:grpSpPr>
            <a:xfrm>
              <a:off x="-9430448" y="5519804"/>
              <a:ext cx="20856196" cy="165471"/>
              <a:chOff x="-9430448" y="3346265"/>
              <a:chExt cx="20856196" cy="165471"/>
            </a:xfrm>
          </p:grpSpPr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A081137-9361-4061-9D65-6D18C66EC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9430448" y="3429000"/>
                <a:ext cx="20856196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9C79D08-E5E5-47D4-8EAA-3B2D60426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476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B792D3DB-402E-4553-89F8-C4ACDF8F2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68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D168957-53FA-41A4-96DB-ABBBBE766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260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37AE620-A4A1-4EB7-B1F7-36F58C5CE7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52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EA93944-4571-4D3F-8976-09F211B93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044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92CB105-2F22-401A-ACDF-AE6C4B2BE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4436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2CED2E9-4D0A-4440-9404-52F22B1FC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1828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9E0A843-C607-49DF-8726-6A3E128BD4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220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80D7A85-328B-4BFE-B403-99F76E6A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6612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5837DE2-6841-4EF2-AE92-18E01BA62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4004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7725BD1-694E-4219-96F3-74A6FE7D7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396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CAF6C82-F63D-49AF-9DD4-D645A70D6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788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12C3A58-F156-4B87-B5DC-E6139DF8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180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65CBA86-0E54-4FEF-8D03-10B951EE3E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3572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619AC0F-1A2C-4A18-8104-6D522A49F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0964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D43E9D37-F9CD-48C8-B657-9E5F10328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8356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 title="Timeline Text">
              <a:extLst>
                <a:ext uri="{FF2B5EF4-FFF2-40B4-BE49-F238E27FC236}">
                  <a16:creationId xmlns:a16="http://schemas.microsoft.com/office/drawing/2014/main" id="{A73C1DFB-ACC6-4241-BF98-52FCBE73DC8D}"/>
                </a:ext>
              </a:extLst>
            </p:cNvPr>
            <p:cNvGrpSpPr/>
            <p:nvPr/>
          </p:nvGrpSpPr>
          <p:grpSpPr>
            <a:xfrm>
              <a:off x="782971" y="5817314"/>
              <a:ext cx="10208790" cy="537671"/>
              <a:chOff x="782971" y="5817314"/>
              <a:chExt cx="10208790" cy="537671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509D105-076F-4EFE-BB38-B632093D2797}"/>
                  </a:ext>
                </a:extLst>
              </p:cNvPr>
              <p:cNvSpPr txBox="1"/>
              <p:nvPr/>
            </p:nvSpPr>
            <p:spPr>
              <a:xfrm>
                <a:off x="782971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424B5A0-0F07-4AD6-B9C4-BC0B31424513}"/>
                  </a:ext>
                </a:extLst>
              </p:cNvPr>
              <p:cNvSpPr txBox="1"/>
              <p:nvPr/>
            </p:nvSpPr>
            <p:spPr>
              <a:xfrm>
                <a:off x="1510890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72E5B09-C439-4EC4-9E71-73D95EAB9CBF}"/>
                  </a:ext>
                </a:extLst>
              </p:cNvPr>
              <p:cNvSpPr txBox="1"/>
              <p:nvPr/>
            </p:nvSpPr>
            <p:spPr>
              <a:xfrm>
                <a:off x="2158282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2E59CB10-C094-412B-BD7A-12B958C1115A}"/>
                  </a:ext>
                </a:extLst>
              </p:cNvPr>
              <p:cNvSpPr txBox="1"/>
              <p:nvPr/>
            </p:nvSpPr>
            <p:spPr>
              <a:xfrm>
                <a:off x="2805674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1BBE056-6E53-4CAB-8C3B-FDB350C23847}"/>
                  </a:ext>
                </a:extLst>
              </p:cNvPr>
              <p:cNvSpPr txBox="1"/>
              <p:nvPr/>
            </p:nvSpPr>
            <p:spPr>
              <a:xfrm>
                <a:off x="3381966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40418E5-8882-4F9A-A25A-7F2EFE2B7B57}"/>
                  </a:ext>
                </a:extLst>
              </p:cNvPr>
              <p:cNvSpPr txBox="1"/>
              <p:nvPr/>
            </p:nvSpPr>
            <p:spPr>
              <a:xfrm>
                <a:off x="4109885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D22014-1C93-420A-9B98-4BEBD9ACB17B}"/>
                  </a:ext>
                </a:extLst>
              </p:cNvPr>
              <p:cNvSpPr txBox="1"/>
              <p:nvPr/>
            </p:nvSpPr>
            <p:spPr>
              <a:xfrm>
                <a:off x="4757277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20D8297B-E968-4586-BD80-4D2C6D08C593}"/>
                  </a:ext>
                </a:extLst>
              </p:cNvPr>
              <p:cNvSpPr txBox="1"/>
              <p:nvPr/>
            </p:nvSpPr>
            <p:spPr>
              <a:xfrm>
                <a:off x="5404669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1D44A4E-5CC4-4365-952F-B19C0AC3E3A8}"/>
                  </a:ext>
                </a:extLst>
              </p:cNvPr>
              <p:cNvSpPr txBox="1"/>
              <p:nvPr/>
            </p:nvSpPr>
            <p:spPr>
              <a:xfrm>
                <a:off x="5971534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55C9721-DDE4-4B1E-81F9-179976DD23A1}"/>
                  </a:ext>
                </a:extLst>
              </p:cNvPr>
              <p:cNvSpPr txBox="1"/>
              <p:nvPr/>
            </p:nvSpPr>
            <p:spPr>
              <a:xfrm>
                <a:off x="6699453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95FF13B-A41C-4C7E-9550-7308266DE2E4}"/>
                  </a:ext>
                </a:extLst>
              </p:cNvPr>
              <p:cNvSpPr txBox="1"/>
              <p:nvPr/>
            </p:nvSpPr>
            <p:spPr>
              <a:xfrm>
                <a:off x="7346845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EE0310C-8205-47E4-96CC-0D59FD3F9AA7}"/>
                  </a:ext>
                </a:extLst>
              </p:cNvPr>
              <p:cNvSpPr txBox="1"/>
              <p:nvPr/>
            </p:nvSpPr>
            <p:spPr>
              <a:xfrm>
                <a:off x="7994237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CB8521-0677-4988-9430-16083C536419}"/>
                  </a:ext>
                </a:extLst>
              </p:cNvPr>
              <p:cNvSpPr txBox="1"/>
              <p:nvPr/>
            </p:nvSpPr>
            <p:spPr>
              <a:xfrm>
                <a:off x="8561102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82FCF00-2832-496A-BA44-8560F945874E}"/>
                  </a:ext>
                </a:extLst>
              </p:cNvPr>
              <p:cNvSpPr txBox="1"/>
              <p:nvPr/>
            </p:nvSpPr>
            <p:spPr>
              <a:xfrm>
                <a:off x="9289021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2EFF282-58F8-482B-93CC-CF082313B214}"/>
                  </a:ext>
                </a:extLst>
              </p:cNvPr>
              <p:cNvSpPr txBox="1"/>
              <p:nvPr/>
            </p:nvSpPr>
            <p:spPr>
              <a:xfrm>
                <a:off x="9936413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4641DE2-05DD-438F-B7AD-C909D2CCEAD1}"/>
                  </a:ext>
                </a:extLst>
              </p:cNvPr>
              <p:cNvSpPr txBox="1"/>
              <p:nvPr/>
            </p:nvSpPr>
            <p:spPr>
              <a:xfrm>
                <a:off x="10583805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E05AB5C-8621-4FF4-B28B-0E9FF1099CAA}"/>
                  </a:ext>
                </a:extLst>
              </p:cNvPr>
              <p:cNvSpPr txBox="1"/>
              <p:nvPr/>
            </p:nvSpPr>
            <p:spPr>
              <a:xfrm>
                <a:off x="791680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2015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DB90139-7AE9-46A6-AEEC-5DEC013767FC}"/>
                  </a:ext>
                </a:extLst>
              </p:cNvPr>
              <p:cNvSpPr txBox="1"/>
              <p:nvPr/>
            </p:nvSpPr>
            <p:spPr>
              <a:xfrm>
                <a:off x="3382576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2016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07D360F-AB5D-4FE0-B4EA-1F9C95EC46B5}"/>
                  </a:ext>
                </a:extLst>
              </p:cNvPr>
              <p:cNvSpPr txBox="1"/>
              <p:nvPr/>
            </p:nvSpPr>
            <p:spPr>
              <a:xfrm>
                <a:off x="5972144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2017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47884A2-859D-403A-8C13-8A4E810D47CC}"/>
                  </a:ext>
                </a:extLst>
              </p:cNvPr>
              <p:cNvSpPr txBox="1"/>
              <p:nvPr/>
            </p:nvSpPr>
            <p:spPr>
              <a:xfrm>
                <a:off x="8561712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2018</a:t>
                </a:r>
              </a:p>
            </p:txBody>
          </p:sp>
        </p:grpSp>
      </p:grpSp>
      <p:grpSp>
        <p:nvGrpSpPr>
          <p:cNvPr id="290" name="Timeline" title="Timeline">
            <a:extLst>
              <a:ext uri="{FF2B5EF4-FFF2-40B4-BE49-F238E27FC236}">
                <a16:creationId xmlns:a16="http://schemas.microsoft.com/office/drawing/2014/main" id="{12914A47-D354-47AB-8584-B274016203F3}"/>
              </a:ext>
            </a:extLst>
          </p:cNvPr>
          <p:cNvGrpSpPr/>
          <p:nvPr/>
        </p:nvGrpSpPr>
        <p:grpSpPr>
          <a:xfrm>
            <a:off x="-505650" y="5705912"/>
            <a:ext cx="6045105" cy="835181"/>
            <a:chOff x="782971" y="5519804"/>
            <a:chExt cx="10208790" cy="835181"/>
          </a:xfrm>
        </p:grpSpPr>
        <p:grpSp>
          <p:nvGrpSpPr>
            <p:cNvPr id="291" name="Group 290" title="Timeline">
              <a:extLst>
                <a:ext uri="{FF2B5EF4-FFF2-40B4-BE49-F238E27FC236}">
                  <a16:creationId xmlns:a16="http://schemas.microsoft.com/office/drawing/2014/main" id="{EBD2B52A-2143-4E75-8A53-14131D8A113F}"/>
                </a:ext>
              </a:extLst>
            </p:cNvPr>
            <p:cNvGrpSpPr/>
            <p:nvPr/>
          </p:nvGrpSpPr>
          <p:grpSpPr>
            <a:xfrm>
              <a:off x="1067476" y="5519804"/>
              <a:ext cx="9710880" cy="165471"/>
              <a:chOff x="1067476" y="3346265"/>
              <a:chExt cx="9710880" cy="165471"/>
            </a:xfrm>
          </p:grpSpPr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79285ED1-9B6A-4AD2-A8D7-8727CAA23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476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F5ED8C4-333C-4A44-B4CB-F82E1AC03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4868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3E8FFB1-F10F-44FC-9553-074682CE4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2260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D3A4EBC-A980-4E94-B44B-BD36C2CD9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9652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5A436B68-5BD3-4DFF-A5BF-1162E7A61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044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43D97CC9-DDD2-4435-A6F2-38B16C0BD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4436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2853DA7E-98D3-42E7-9AE8-D53533248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1828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45559503-F003-49EE-B811-969E1025E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220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7D2DDC-BD33-4341-BC07-070447BFC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6612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B43135FA-F2E7-4D59-A87C-99FB4049B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4004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A1061E3-5170-45B5-9252-33BE6D7C2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1396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FAED946D-E1E8-4130-8E08-AF155D8C9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8788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3E3DDF46-2564-4F6A-94B5-2FAC843AD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180" y="3346265"/>
                <a:ext cx="0" cy="165471"/>
              </a:xfrm>
              <a:prstGeom prst="line">
                <a:avLst/>
              </a:prstGeom>
              <a:ln w="15875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BD01753A-FF26-4F8D-B158-8703466FC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3572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7E63DBD-8E8E-4076-B933-0829A89DA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0964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B381CDAD-DBE0-40F9-894E-F8712F2514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8356" y="3346265"/>
                <a:ext cx="0" cy="165471"/>
              </a:xfrm>
              <a:prstGeom prst="line">
                <a:avLst/>
              </a:prstGeom>
              <a:ln cmpd="sng">
                <a:solidFill>
                  <a:schemeClr val="bg1">
                    <a:lumMod val="85000"/>
                  </a:schemeClr>
                </a:solidFill>
                <a:prstDash val="sysDash"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 title="Timeline Text">
              <a:extLst>
                <a:ext uri="{FF2B5EF4-FFF2-40B4-BE49-F238E27FC236}">
                  <a16:creationId xmlns:a16="http://schemas.microsoft.com/office/drawing/2014/main" id="{27B6AA92-2EBB-4E91-8FD8-711BBAA51669}"/>
                </a:ext>
              </a:extLst>
            </p:cNvPr>
            <p:cNvGrpSpPr/>
            <p:nvPr/>
          </p:nvGrpSpPr>
          <p:grpSpPr>
            <a:xfrm>
              <a:off x="782971" y="5817314"/>
              <a:ext cx="10208790" cy="537671"/>
              <a:chOff x="782971" y="5817314"/>
              <a:chExt cx="10208790" cy="537671"/>
            </a:xfrm>
          </p:grpSpPr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358CAAC2-DFC1-44E6-911F-609131151F5E}"/>
                  </a:ext>
                </a:extLst>
              </p:cNvPr>
              <p:cNvSpPr txBox="1"/>
              <p:nvPr/>
            </p:nvSpPr>
            <p:spPr>
              <a:xfrm>
                <a:off x="782971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DA742C4-6698-4A7E-9452-9ADAD0952FA5}"/>
                  </a:ext>
                </a:extLst>
              </p:cNvPr>
              <p:cNvSpPr txBox="1"/>
              <p:nvPr/>
            </p:nvSpPr>
            <p:spPr>
              <a:xfrm>
                <a:off x="1510890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892B48F3-7DC2-482B-983A-F51F808FAF25}"/>
                  </a:ext>
                </a:extLst>
              </p:cNvPr>
              <p:cNvSpPr txBox="1"/>
              <p:nvPr/>
            </p:nvSpPr>
            <p:spPr>
              <a:xfrm>
                <a:off x="2158282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F9069675-C0F7-4A24-B557-13FA4E72E734}"/>
                  </a:ext>
                </a:extLst>
              </p:cNvPr>
              <p:cNvSpPr txBox="1"/>
              <p:nvPr/>
            </p:nvSpPr>
            <p:spPr>
              <a:xfrm>
                <a:off x="2805674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840B4BD8-B87F-4DBB-AE42-267DC1E2E10A}"/>
                  </a:ext>
                </a:extLst>
              </p:cNvPr>
              <p:cNvSpPr txBox="1"/>
              <p:nvPr/>
            </p:nvSpPr>
            <p:spPr>
              <a:xfrm>
                <a:off x="3381966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E59CB419-61E7-4686-915F-973D00ECAEE8}"/>
                  </a:ext>
                </a:extLst>
              </p:cNvPr>
              <p:cNvSpPr txBox="1"/>
              <p:nvPr/>
            </p:nvSpPr>
            <p:spPr>
              <a:xfrm>
                <a:off x="4109885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16F45193-DC63-4F8B-ABB1-803151A6BFE6}"/>
                  </a:ext>
                </a:extLst>
              </p:cNvPr>
              <p:cNvSpPr txBox="1"/>
              <p:nvPr/>
            </p:nvSpPr>
            <p:spPr>
              <a:xfrm>
                <a:off x="4757277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69A77DB-3952-4A2C-A7FF-414C7A52C0CC}"/>
                  </a:ext>
                </a:extLst>
              </p:cNvPr>
              <p:cNvSpPr txBox="1"/>
              <p:nvPr/>
            </p:nvSpPr>
            <p:spPr>
              <a:xfrm>
                <a:off x="5404669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FE9683D-7228-4DB8-8F76-AD998DCE33B2}"/>
                  </a:ext>
                </a:extLst>
              </p:cNvPr>
              <p:cNvSpPr txBox="1"/>
              <p:nvPr/>
            </p:nvSpPr>
            <p:spPr>
              <a:xfrm>
                <a:off x="5971534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E9AF61A-25BA-4F02-9F19-47AA58E5343E}"/>
                  </a:ext>
                </a:extLst>
              </p:cNvPr>
              <p:cNvSpPr txBox="1"/>
              <p:nvPr/>
            </p:nvSpPr>
            <p:spPr>
              <a:xfrm>
                <a:off x="6699453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2221EAF5-EC8B-4C33-A9B6-054AC98702EA}"/>
                  </a:ext>
                </a:extLst>
              </p:cNvPr>
              <p:cNvSpPr txBox="1"/>
              <p:nvPr/>
            </p:nvSpPr>
            <p:spPr>
              <a:xfrm>
                <a:off x="7346845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06C76B8A-EED9-4FDF-B015-53C2E018AE3D}"/>
                  </a:ext>
                </a:extLst>
              </p:cNvPr>
              <p:cNvSpPr txBox="1"/>
              <p:nvPr/>
            </p:nvSpPr>
            <p:spPr>
              <a:xfrm>
                <a:off x="7994237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80D5735D-13AC-45AD-9FE5-3240642B9057}"/>
                  </a:ext>
                </a:extLst>
              </p:cNvPr>
              <p:cNvSpPr txBox="1"/>
              <p:nvPr/>
            </p:nvSpPr>
            <p:spPr>
              <a:xfrm>
                <a:off x="8561102" y="5817314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Q1</a:t>
                </a:r>
                <a:endParaRPr lang="en-ZA" sz="1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CAC5AD79-74BE-4830-A13D-1138143D7076}"/>
                  </a:ext>
                </a:extLst>
              </p:cNvPr>
              <p:cNvSpPr txBox="1"/>
              <p:nvPr/>
            </p:nvSpPr>
            <p:spPr>
              <a:xfrm>
                <a:off x="9289021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Q2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B9B2F75-8AC5-4292-ACBA-5CF5DDB8F5A6}"/>
                  </a:ext>
                </a:extLst>
              </p:cNvPr>
              <p:cNvSpPr txBox="1"/>
              <p:nvPr/>
            </p:nvSpPr>
            <p:spPr>
              <a:xfrm>
                <a:off x="9936413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Q3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09485DF-F82B-4528-9F5A-ABE12DD05C5C}"/>
                  </a:ext>
                </a:extLst>
              </p:cNvPr>
              <p:cNvSpPr txBox="1"/>
              <p:nvPr/>
            </p:nvSpPr>
            <p:spPr>
              <a:xfrm>
                <a:off x="10583805" y="5817314"/>
                <a:ext cx="407956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Q4</a:t>
                </a:r>
                <a:endParaRPr lang="en-ZA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67E35F06-0A83-43BF-8FA2-61130CA9B811}"/>
                  </a:ext>
                </a:extLst>
              </p:cNvPr>
              <p:cNvSpPr txBox="1"/>
              <p:nvPr/>
            </p:nvSpPr>
            <p:spPr>
              <a:xfrm>
                <a:off x="791680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2011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DDACEBA-37A6-4997-9C46-B942E3784CC5}"/>
                  </a:ext>
                </a:extLst>
              </p:cNvPr>
              <p:cNvSpPr txBox="1"/>
              <p:nvPr/>
            </p:nvSpPr>
            <p:spPr>
              <a:xfrm>
                <a:off x="3382576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2012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6F4844C3-25A7-468B-B262-192E53456B49}"/>
                  </a:ext>
                </a:extLst>
              </p:cNvPr>
              <p:cNvSpPr txBox="1"/>
              <p:nvPr/>
            </p:nvSpPr>
            <p:spPr>
              <a:xfrm>
                <a:off x="5972144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BBC1C972-F4B9-4E58-AF1A-31DDA50D257B}"/>
                  </a:ext>
                </a:extLst>
              </p:cNvPr>
              <p:cNvSpPr txBox="1"/>
              <p:nvPr/>
            </p:nvSpPr>
            <p:spPr>
              <a:xfrm>
                <a:off x="8561712" y="6119248"/>
                <a:ext cx="569010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ZA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</a:t>
                </a:r>
              </a:p>
            </p:txBody>
          </p:sp>
        </p:grpSp>
      </p:grpSp>
      <p:grpSp>
        <p:nvGrpSpPr>
          <p:cNvPr id="335" name="Milestone 7" title="Milestone 7">
            <a:extLst>
              <a:ext uri="{FF2B5EF4-FFF2-40B4-BE49-F238E27FC236}">
                <a16:creationId xmlns:a16="http://schemas.microsoft.com/office/drawing/2014/main" id="{4EDBD8DB-C8F3-44CF-9DF6-E92DA366D6F4}"/>
              </a:ext>
            </a:extLst>
          </p:cNvPr>
          <p:cNvGrpSpPr/>
          <p:nvPr/>
        </p:nvGrpSpPr>
        <p:grpSpPr>
          <a:xfrm>
            <a:off x="8249038" y="1213749"/>
            <a:ext cx="1294782" cy="4264688"/>
            <a:chOff x="7304796" y="1174884"/>
            <a:chExt cx="1294782" cy="4264688"/>
          </a:xfrm>
        </p:grpSpPr>
        <p:sp>
          <p:nvSpPr>
            <p:cNvPr id="336" name="Arrow: Down 335" title="Milestone Tall Arrow">
              <a:extLst>
                <a:ext uri="{FF2B5EF4-FFF2-40B4-BE49-F238E27FC236}">
                  <a16:creationId xmlns:a16="http://schemas.microsoft.com/office/drawing/2014/main" id="{0C554BF6-DAF6-4416-8457-97E0575D1C0D}"/>
                </a:ext>
              </a:extLst>
            </p:cNvPr>
            <p:cNvSpPr/>
            <p:nvPr/>
          </p:nvSpPr>
          <p:spPr>
            <a:xfrm>
              <a:off x="7304796" y="1902395"/>
              <a:ext cx="470255" cy="3537177"/>
            </a:xfrm>
            <a:prstGeom prst="downArrow">
              <a:avLst>
                <a:gd name="adj1" fmla="val 100000"/>
                <a:gd name="adj2" fmla="val 50000"/>
              </a:avLst>
            </a:prstGeom>
            <a:gradFill>
              <a:gsLst>
                <a:gs pos="17000">
                  <a:schemeClr val="accent1"/>
                </a:gs>
                <a:gs pos="4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/>
            </a:p>
          </p:txBody>
        </p:sp>
        <p:grpSp>
          <p:nvGrpSpPr>
            <p:cNvPr id="337" name="Group 336" title="Milestone Text">
              <a:extLst>
                <a:ext uri="{FF2B5EF4-FFF2-40B4-BE49-F238E27FC236}">
                  <a16:creationId xmlns:a16="http://schemas.microsoft.com/office/drawing/2014/main" id="{32806F97-9833-41A8-BB9D-9B81F143FB36}"/>
                </a:ext>
              </a:extLst>
            </p:cNvPr>
            <p:cNvGrpSpPr/>
            <p:nvPr/>
          </p:nvGrpSpPr>
          <p:grpSpPr>
            <a:xfrm>
              <a:off x="7304796" y="1174884"/>
              <a:ext cx="1294782" cy="727511"/>
              <a:chOff x="2110555" y="2162177"/>
              <a:chExt cx="1294782" cy="727511"/>
            </a:xfrm>
          </p:grpSpPr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15E7AD7-E6E8-4715-B965-EE949B29665D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Serverless Framework 1.0</a:t>
                </a: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30183D58-9BF2-419D-8A3B-7FC9A5B25CBC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Oct 2016</a:t>
                </a:r>
              </a:p>
            </p:txBody>
          </p:sp>
        </p:grpSp>
      </p:grpSp>
      <p:grpSp>
        <p:nvGrpSpPr>
          <p:cNvPr id="22" name="Milestone 6" title="Milestone 6">
            <a:extLst>
              <a:ext uri="{FF2B5EF4-FFF2-40B4-BE49-F238E27FC236}">
                <a16:creationId xmlns:a16="http://schemas.microsoft.com/office/drawing/2014/main" id="{526EC020-E59B-446A-BF89-3BA629774DB8}"/>
              </a:ext>
            </a:extLst>
          </p:cNvPr>
          <p:cNvGrpSpPr/>
          <p:nvPr/>
        </p:nvGrpSpPr>
        <p:grpSpPr>
          <a:xfrm>
            <a:off x="7975591" y="2777881"/>
            <a:ext cx="1305517" cy="2699699"/>
            <a:chOff x="6666995" y="2739873"/>
            <a:chExt cx="1305517" cy="2699699"/>
          </a:xfrm>
        </p:grpSpPr>
        <p:sp>
          <p:nvSpPr>
            <p:cNvPr id="139" name="Arrow: Down 138" title="Milestone Arrow">
              <a:extLst>
                <a:ext uri="{FF2B5EF4-FFF2-40B4-BE49-F238E27FC236}">
                  <a16:creationId xmlns:a16="http://schemas.microsoft.com/office/drawing/2014/main" id="{B8CA4769-7B86-4079-86D2-B26D742CF5FD}"/>
                </a:ext>
              </a:extLst>
            </p:cNvPr>
            <p:cNvSpPr/>
            <p:nvPr/>
          </p:nvSpPr>
          <p:spPr>
            <a:xfrm>
              <a:off x="6677730" y="3502148"/>
              <a:ext cx="470255" cy="1937424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DA11B626-9DDC-4EF3-B78A-12990E1BD9AF}"/>
                </a:ext>
              </a:extLst>
            </p:cNvPr>
            <p:cNvGrpSpPr/>
            <p:nvPr/>
          </p:nvGrpSpPr>
          <p:grpSpPr>
            <a:xfrm>
              <a:off x="6666995" y="2739873"/>
              <a:ext cx="1305517" cy="736440"/>
              <a:chOff x="2099818" y="1280282"/>
              <a:chExt cx="1305517" cy="736440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0C099A-E5BD-41FF-8EC5-D4F9E8C3CD9B}"/>
                  </a:ext>
                </a:extLst>
              </p:cNvPr>
              <p:cNvSpPr txBox="1"/>
              <p:nvPr/>
            </p:nvSpPr>
            <p:spPr>
              <a:xfrm>
                <a:off x="2099818" y="1280282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Google Cloud Datastore v1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439C6D-90D3-4F12-9A66-9844B582F433}"/>
                  </a:ext>
                </a:extLst>
              </p:cNvPr>
              <p:cNvSpPr txBox="1"/>
              <p:nvPr/>
            </p:nvSpPr>
            <p:spPr>
              <a:xfrm>
                <a:off x="2110554" y="1780985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Aug 2016</a:t>
                </a:r>
              </a:p>
            </p:txBody>
          </p:sp>
        </p:grpSp>
      </p:grpSp>
      <p:grpSp>
        <p:nvGrpSpPr>
          <p:cNvPr id="18" name="Milestone 3" title="Milestone 3">
            <a:extLst>
              <a:ext uri="{FF2B5EF4-FFF2-40B4-BE49-F238E27FC236}">
                <a16:creationId xmlns:a16="http://schemas.microsoft.com/office/drawing/2014/main" id="{54A9CB8B-6D23-4808-9650-DEF00BE9E44A}"/>
              </a:ext>
            </a:extLst>
          </p:cNvPr>
          <p:cNvGrpSpPr/>
          <p:nvPr/>
        </p:nvGrpSpPr>
        <p:grpSpPr>
          <a:xfrm>
            <a:off x="8398591" y="3660633"/>
            <a:ext cx="1322185" cy="1817804"/>
            <a:chOff x="3422591" y="3621768"/>
            <a:chExt cx="1322185" cy="1817804"/>
          </a:xfrm>
        </p:grpSpPr>
        <p:sp>
          <p:nvSpPr>
            <p:cNvPr id="118" name="Arrow: Down 117" title="Milestone Arrow">
              <a:extLst>
                <a:ext uri="{FF2B5EF4-FFF2-40B4-BE49-F238E27FC236}">
                  <a16:creationId xmlns:a16="http://schemas.microsoft.com/office/drawing/2014/main" id="{EE396D52-2B52-4388-AE30-F4157363CC20}"/>
                </a:ext>
              </a:extLst>
            </p:cNvPr>
            <p:cNvSpPr/>
            <p:nvPr/>
          </p:nvSpPr>
          <p:spPr>
            <a:xfrm>
              <a:off x="3422591" y="4392862"/>
              <a:ext cx="470255" cy="104671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449994" y="36217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Azure Functions GA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Nov 2016</a:t>
                </a:r>
              </a:p>
            </p:txBody>
          </p:sp>
        </p:grpSp>
      </p:grpSp>
      <p:grpSp>
        <p:nvGrpSpPr>
          <p:cNvPr id="340" name="Milestone 7" title="Milestone 7">
            <a:extLst>
              <a:ext uri="{FF2B5EF4-FFF2-40B4-BE49-F238E27FC236}">
                <a16:creationId xmlns:a16="http://schemas.microsoft.com/office/drawing/2014/main" id="{9004136B-7C04-48B9-B07F-24247EBEED8E}"/>
              </a:ext>
            </a:extLst>
          </p:cNvPr>
          <p:cNvGrpSpPr/>
          <p:nvPr/>
        </p:nvGrpSpPr>
        <p:grpSpPr>
          <a:xfrm>
            <a:off x="5819243" y="1213749"/>
            <a:ext cx="1294782" cy="4264688"/>
            <a:chOff x="7304796" y="1174884"/>
            <a:chExt cx="1294782" cy="4264688"/>
          </a:xfrm>
        </p:grpSpPr>
        <p:sp>
          <p:nvSpPr>
            <p:cNvPr id="341" name="Arrow: Down 340" title="Milestone Tall Arrow">
              <a:extLst>
                <a:ext uri="{FF2B5EF4-FFF2-40B4-BE49-F238E27FC236}">
                  <a16:creationId xmlns:a16="http://schemas.microsoft.com/office/drawing/2014/main" id="{750B77C1-C477-4EB9-9384-3A83B5608B68}"/>
                </a:ext>
              </a:extLst>
            </p:cNvPr>
            <p:cNvSpPr/>
            <p:nvPr/>
          </p:nvSpPr>
          <p:spPr>
            <a:xfrm>
              <a:off x="7304796" y="1902395"/>
              <a:ext cx="470255" cy="3537177"/>
            </a:xfrm>
            <a:prstGeom prst="downArrow">
              <a:avLst>
                <a:gd name="adj1" fmla="val 100000"/>
                <a:gd name="adj2" fmla="val 50000"/>
              </a:avLst>
            </a:prstGeom>
            <a:gradFill>
              <a:gsLst>
                <a:gs pos="17000">
                  <a:schemeClr val="accent1"/>
                </a:gs>
                <a:gs pos="4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/>
            </a:p>
          </p:txBody>
        </p:sp>
        <p:grpSp>
          <p:nvGrpSpPr>
            <p:cNvPr id="342" name="Group 341" title="Milestone Text">
              <a:extLst>
                <a:ext uri="{FF2B5EF4-FFF2-40B4-BE49-F238E27FC236}">
                  <a16:creationId xmlns:a16="http://schemas.microsoft.com/office/drawing/2014/main" id="{BB9556C1-7EB9-48DE-A303-268732E3EABE}"/>
                </a:ext>
              </a:extLst>
            </p:cNvPr>
            <p:cNvGrpSpPr/>
            <p:nvPr/>
          </p:nvGrpSpPr>
          <p:grpSpPr>
            <a:xfrm>
              <a:off x="7304796" y="1174884"/>
              <a:ext cx="1294782" cy="727511"/>
              <a:chOff x="2110555" y="2162177"/>
              <a:chExt cx="1294782" cy="727511"/>
            </a:xfrm>
          </p:grpSpPr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22F9437C-0415-48E3-8475-1A702656949D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Azure </a:t>
                </a:r>
                <a:r>
                  <a:rPr lang="en-ZA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DocumentDB</a:t>
                </a:r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GA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F4A39889-4888-4B7C-98D6-14D7F907629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Mar 2015</a:t>
                </a:r>
              </a:p>
            </p:txBody>
          </p:sp>
        </p:grpSp>
      </p:grpSp>
      <p:grpSp>
        <p:nvGrpSpPr>
          <p:cNvPr id="20" name="Milestone 4" title="Milestone 4">
            <a:extLst>
              <a:ext uri="{FF2B5EF4-FFF2-40B4-BE49-F238E27FC236}">
                <a16:creationId xmlns:a16="http://schemas.microsoft.com/office/drawing/2014/main" id="{89D84370-5341-48BD-9F9B-00CB7CB03B6B}"/>
              </a:ext>
            </a:extLst>
          </p:cNvPr>
          <p:cNvGrpSpPr/>
          <p:nvPr/>
        </p:nvGrpSpPr>
        <p:grpSpPr>
          <a:xfrm>
            <a:off x="5958346" y="3660633"/>
            <a:ext cx="1294784" cy="1817804"/>
            <a:chOff x="5404669" y="3621768"/>
            <a:chExt cx="1294784" cy="1817804"/>
          </a:xfrm>
        </p:grpSpPr>
        <p:sp>
          <p:nvSpPr>
            <p:cNvPr id="124" name="Arrow: Down 123" title="Milestone Arrow">
              <a:extLst>
                <a:ext uri="{FF2B5EF4-FFF2-40B4-BE49-F238E27FC236}">
                  <a16:creationId xmlns:a16="http://schemas.microsoft.com/office/drawing/2014/main" id="{20BD204F-578D-4153-A82B-23BEEA9C8632}"/>
                </a:ext>
              </a:extLst>
            </p:cNvPr>
            <p:cNvSpPr/>
            <p:nvPr/>
          </p:nvSpPr>
          <p:spPr>
            <a:xfrm>
              <a:off x="5404669" y="4392862"/>
              <a:ext cx="470255" cy="104671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5404671" y="3621768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AWS Lambda</a:t>
                </a:r>
              </a:p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GA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Apr 2015</a:t>
                </a:r>
              </a:p>
            </p:txBody>
          </p:sp>
        </p:grpSp>
      </p:grpSp>
      <p:grpSp>
        <p:nvGrpSpPr>
          <p:cNvPr id="345" name="Milestone 4" title="Milestone 4">
            <a:extLst>
              <a:ext uri="{FF2B5EF4-FFF2-40B4-BE49-F238E27FC236}">
                <a16:creationId xmlns:a16="http://schemas.microsoft.com/office/drawing/2014/main" id="{0A38E7A6-BAE7-423D-8269-04D30048E186}"/>
              </a:ext>
            </a:extLst>
          </p:cNvPr>
          <p:cNvGrpSpPr/>
          <p:nvPr/>
        </p:nvGrpSpPr>
        <p:grpSpPr>
          <a:xfrm>
            <a:off x="974614" y="3652551"/>
            <a:ext cx="1294784" cy="1817804"/>
            <a:chOff x="5404669" y="3621768"/>
            <a:chExt cx="1294784" cy="1817804"/>
          </a:xfrm>
        </p:grpSpPr>
        <p:sp>
          <p:nvSpPr>
            <p:cNvPr id="346" name="Arrow: Down 345" title="Milestone Arrow">
              <a:extLst>
                <a:ext uri="{FF2B5EF4-FFF2-40B4-BE49-F238E27FC236}">
                  <a16:creationId xmlns:a16="http://schemas.microsoft.com/office/drawing/2014/main" id="{F42D2BFC-23A2-4781-A932-5F99BF3C2493}"/>
                </a:ext>
              </a:extLst>
            </p:cNvPr>
            <p:cNvSpPr/>
            <p:nvPr/>
          </p:nvSpPr>
          <p:spPr>
            <a:xfrm>
              <a:off x="5404669" y="4392862"/>
              <a:ext cx="470255" cy="104671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7" name="Group 346" title="Milestone Text">
              <a:extLst>
                <a:ext uri="{FF2B5EF4-FFF2-40B4-BE49-F238E27FC236}">
                  <a16:creationId xmlns:a16="http://schemas.microsoft.com/office/drawing/2014/main" id="{FA5976AB-F539-46CE-B899-C615A02D194F}"/>
                </a:ext>
              </a:extLst>
            </p:cNvPr>
            <p:cNvGrpSpPr/>
            <p:nvPr/>
          </p:nvGrpSpPr>
          <p:grpSpPr>
            <a:xfrm>
              <a:off x="5404671" y="3621768"/>
              <a:ext cx="1294782" cy="727511"/>
              <a:chOff x="2110555" y="2162177"/>
              <a:chExt cx="1294782" cy="727511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1D03545E-CFE6-45AD-8770-B37705360D69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AWS DynamoDB GA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7223F1F5-B305-44A4-A482-F4C794D7538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Jan 2012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tory Timeline-01_SB - v2" id="{D03C1F27-3F5D-4716-800A-0D16E735E0BD}" vid="{5704E8DB-1056-4264-87E2-07512212C80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6D45-05DB-4446-8D10-83E9CFDE8E9B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purl.org/dc/elements/1.1/"/>
    <ds:schemaRef ds:uri="http://schemas.microsoft.com/office/infopath/2007/PartnerControls"/>
    <ds:schemaRef ds:uri="fb0879af-3eba-417a-a55a-ffe6dcd6ca77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3DD3B96-61BA-417B-95FC-1E67A5094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545FF8-A549-4514-BEB3-BC4B71A05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Milestone timeline</Template>
  <TotalTime>0</TotalTime>
  <Words>87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2018-07-17T17:13:56Z</dcterms:created>
  <dcterms:modified xsi:type="dcterms:W3CDTF">2018-07-17T17:50:13Z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