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6" autoAdjust="0"/>
    <p:restoredTop sz="94660"/>
  </p:normalViewPr>
  <p:slideViewPr>
    <p:cSldViewPr snapToGrid="0">
      <p:cViewPr>
        <p:scale>
          <a:sx n="75" d="100"/>
          <a:sy n="75" d="100"/>
        </p:scale>
        <p:origin x="1094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AAB8EF-4AC6-49BF-B009-3A68474AD2AE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8E98DB98-81EA-49B9-9410-CE91FEB61322}">
      <dgm:prSet phldrT="[Text]"/>
      <dgm:spPr/>
      <dgm:t>
        <a:bodyPr/>
        <a:lstStyle/>
        <a:p>
          <a:r>
            <a:rPr lang="en-US" b="1" dirty="0"/>
            <a:t>Sprint planning</a:t>
          </a:r>
          <a:endParaRPr lang="en-US" dirty="0"/>
        </a:p>
      </dgm:t>
    </dgm:pt>
    <dgm:pt modelId="{E0531118-E88E-4EA5-BF7A-82E1405D44F2}" type="parTrans" cxnId="{2D953BDF-8E71-4F4A-A231-3DB44FA44D84}">
      <dgm:prSet/>
      <dgm:spPr/>
      <dgm:t>
        <a:bodyPr/>
        <a:lstStyle/>
        <a:p>
          <a:endParaRPr lang="en-US"/>
        </a:p>
      </dgm:t>
    </dgm:pt>
    <dgm:pt modelId="{FD65FAEB-23FD-4453-9A0D-4D1C763CA958}" type="sibTrans" cxnId="{2D953BDF-8E71-4F4A-A231-3DB44FA44D84}">
      <dgm:prSet/>
      <dgm:spPr/>
      <dgm:t>
        <a:bodyPr/>
        <a:lstStyle/>
        <a:p>
          <a:endParaRPr lang="en-US"/>
        </a:p>
      </dgm:t>
    </dgm:pt>
    <dgm:pt modelId="{9FF6BB1D-E73F-4E94-ACBF-531998D43355}">
      <dgm:prSet phldrT="[Text]"/>
      <dgm:spPr/>
      <dgm:t>
        <a:bodyPr/>
        <a:lstStyle/>
        <a:p>
          <a:r>
            <a:rPr lang="en-US" b="1" dirty="0"/>
            <a:t>In progress</a:t>
          </a:r>
          <a:endParaRPr lang="en-US" dirty="0"/>
        </a:p>
      </dgm:t>
    </dgm:pt>
    <dgm:pt modelId="{9279A730-7CA2-43FA-BF0F-324E578DA922}" type="parTrans" cxnId="{CEB7760B-DDFD-4581-B9FD-65C6A615A870}">
      <dgm:prSet/>
      <dgm:spPr/>
      <dgm:t>
        <a:bodyPr/>
        <a:lstStyle/>
        <a:p>
          <a:endParaRPr lang="en-US"/>
        </a:p>
      </dgm:t>
    </dgm:pt>
    <dgm:pt modelId="{4A178E09-C951-47CE-99E5-04746B585801}" type="sibTrans" cxnId="{CEB7760B-DDFD-4581-B9FD-65C6A615A870}">
      <dgm:prSet/>
      <dgm:spPr/>
      <dgm:t>
        <a:bodyPr/>
        <a:lstStyle/>
        <a:p>
          <a:endParaRPr lang="en-US"/>
        </a:p>
      </dgm:t>
    </dgm:pt>
    <dgm:pt modelId="{2D646B6C-6E84-4B6A-93CE-C6C02912A4C6}">
      <dgm:prSet phldrT="[Text]"/>
      <dgm:spPr/>
      <dgm:t>
        <a:bodyPr/>
        <a:lstStyle/>
        <a:p>
          <a:r>
            <a:rPr lang="en-US" b="1" dirty="0"/>
            <a:t>Complete</a:t>
          </a:r>
          <a:endParaRPr lang="en-US" dirty="0"/>
        </a:p>
      </dgm:t>
    </dgm:pt>
    <dgm:pt modelId="{848E147C-A326-466F-BB52-DE1CC902F032}" type="parTrans" cxnId="{0A46AEEC-EA9F-4E90-B0BC-B51DB57CB1D3}">
      <dgm:prSet/>
      <dgm:spPr/>
      <dgm:t>
        <a:bodyPr/>
        <a:lstStyle/>
        <a:p>
          <a:endParaRPr lang="en-US"/>
        </a:p>
      </dgm:t>
    </dgm:pt>
    <dgm:pt modelId="{FF3BB58F-CCDA-424D-BC08-D8E96DFDC60F}" type="sibTrans" cxnId="{0A46AEEC-EA9F-4E90-B0BC-B51DB57CB1D3}">
      <dgm:prSet/>
      <dgm:spPr/>
      <dgm:t>
        <a:bodyPr/>
        <a:lstStyle/>
        <a:p>
          <a:endParaRPr lang="en-US"/>
        </a:p>
      </dgm:t>
    </dgm:pt>
    <dgm:pt modelId="{70FE3965-E6CD-489A-9003-CEE0551AE76C}" type="pres">
      <dgm:prSet presAssocID="{D0AAB8EF-4AC6-49BF-B009-3A68474AD2AE}" presName="Name0" presStyleCnt="0">
        <dgm:presLayoutVars>
          <dgm:dir/>
          <dgm:resizeHandles val="exact"/>
        </dgm:presLayoutVars>
      </dgm:prSet>
      <dgm:spPr/>
    </dgm:pt>
    <dgm:pt modelId="{6C1A7F21-3B23-429F-8585-9BB6F5894053}" type="pres">
      <dgm:prSet presAssocID="{8E98DB98-81EA-49B9-9410-CE91FEB61322}" presName="node" presStyleLbl="node1" presStyleIdx="0" presStyleCnt="3" custScaleX="358539" custScaleY="276535" custLinFactNeighborX="7579">
        <dgm:presLayoutVars>
          <dgm:bulletEnabled val="1"/>
        </dgm:presLayoutVars>
      </dgm:prSet>
      <dgm:spPr/>
    </dgm:pt>
    <dgm:pt modelId="{29D11377-1190-445C-84B8-271BFA5C7078}" type="pres">
      <dgm:prSet presAssocID="{FD65FAEB-23FD-4453-9A0D-4D1C763CA958}" presName="sibTrans" presStyleLbl="sibTrans2D1" presStyleIdx="0" presStyleCnt="2"/>
      <dgm:spPr/>
    </dgm:pt>
    <dgm:pt modelId="{CF9ACBBB-8698-4360-9B14-C34E90E818FB}" type="pres">
      <dgm:prSet presAssocID="{FD65FAEB-23FD-4453-9A0D-4D1C763CA958}" presName="connectorText" presStyleLbl="sibTrans2D1" presStyleIdx="0" presStyleCnt="2"/>
      <dgm:spPr/>
    </dgm:pt>
    <dgm:pt modelId="{CC3EBB25-0B21-4CD4-A6C8-A1B73E388724}" type="pres">
      <dgm:prSet presAssocID="{9FF6BB1D-E73F-4E94-ACBF-531998D43355}" presName="node" presStyleLbl="node1" presStyleIdx="1" presStyleCnt="3" custScaleX="223386" custScaleY="273132">
        <dgm:presLayoutVars>
          <dgm:bulletEnabled val="1"/>
        </dgm:presLayoutVars>
      </dgm:prSet>
      <dgm:spPr/>
    </dgm:pt>
    <dgm:pt modelId="{AA071155-4DCE-4FC2-9087-C6E369566664}" type="pres">
      <dgm:prSet presAssocID="{4A178E09-C951-47CE-99E5-04746B585801}" presName="sibTrans" presStyleLbl="sibTrans2D1" presStyleIdx="1" presStyleCnt="2"/>
      <dgm:spPr/>
    </dgm:pt>
    <dgm:pt modelId="{71F133CB-4D99-4903-A06C-202C67BDA54D}" type="pres">
      <dgm:prSet presAssocID="{4A178E09-C951-47CE-99E5-04746B585801}" presName="connectorText" presStyleLbl="sibTrans2D1" presStyleIdx="1" presStyleCnt="2"/>
      <dgm:spPr/>
    </dgm:pt>
    <dgm:pt modelId="{634A4C8B-8E40-477F-B57C-C1E713078EDD}" type="pres">
      <dgm:prSet presAssocID="{2D646B6C-6E84-4B6A-93CE-C6C02912A4C6}" presName="node" presStyleLbl="node1" presStyleIdx="2" presStyleCnt="3" custScaleX="456528" custScaleY="381903">
        <dgm:presLayoutVars>
          <dgm:bulletEnabled val="1"/>
        </dgm:presLayoutVars>
      </dgm:prSet>
      <dgm:spPr/>
    </dgm:pt>
  </dgm:ptLst>
  <dgm:cxnLst>
    <dgm:cxn modelId="{CEB7760B-DDFD-4581-B9FD-65C6A615A870}" srcId="{D0AAB8EF-4AC6-49BF-B009-3A68474AD2AE}" destId="{9FF6BB1D-E73F-4E94-ACBF-531998D43355}" srcOrd="1" destOrd="0" parTransId="{9279A730-7CA2-43FA-BF0F-324E578DA922}" sibTransId="{4A178E09-C951-47CE-99E5-04746B585801}"/>
    <dgm:cxn modelId="{1F6D8B13-050A-440A-8BFC-F972E5E4FE0D}" type="presOf" srcId="{4A178E09-C951-47CE-99E5-04746B585801}" destId="{71F133CB-4D99-4903-A06C-202C67BDA54D}" srcOrd="1" destOrd="0" presId="urn:microsoft.com/office/officeart/2005/8/layout/process1"/>
    <dgm:cxn modelId="{62EA7F17-B956-4C06-BA55-ABE94BA05AD1}" type="presOf" srcId="{FD65FAEB-23FD-4453-9A0D-4D1C763CA958}" destId="{CF9ACBBB-8698-4360-9B14-C34E90E818FB}" srcOrd="1" destOrd="0" presId="urn:microsoft.com/office/officeart/2005/8/layout/process1"/>
    <dgm:cxn modelId="{379A0240-0853-441D-BB3D-95A816549543}" type="presOf" srcId="{2D646B6C-6E84-4B6A-93CE-C6C02912A4C6}" destId="{634A4C8B-8E40-477F-B57C-C1E713078EDD}" srcOrd="0" destOrd="0" presId="urn:microsoft.com/office/officeart/2005/8/layout/process1"/>
    <dgm:cxn modelId="{0C19B84A-9DC6-47C7-9660-40310CA23F4A}" type="presOf" srcId="{FD65FAEB-23FD-4453-9A0D-4D1C763CA958}" destId="{29D11377-1190-445C-84B8-271BFA5C7078}" srcOrd="0" destOrd="0" presId="urn:microsoft.com/office/officeart/2005/8/layout/process1"/>
    <dgm:cxn modelId="{307721B8-2BA5-42D2-8849-674455B52505}" type="presOf" srcId="{4A178E09-C951-47CE-99E5-04746B585801}" destId="{AA071155-4DCE-4FC2-9087-C6E369566664}" srcOrd="0" destOrd="0" presId="urn:microsoft.com/office/officeart/2005/8/layout/process1"/>
    <dgm:cxn modelId="{4ED82BBF-E645-42ED-9A25-55222B261C4F}" type="presOf" srcId="{9FF6BB1D-E73F-4E94-ACBF-531998D43355}" destId="{CC3EBB25-0B21-4CD4-A6C8-A1B73E388724}" srcOrd="0" destOrd="0" presId="urn:microsoft.com/office/officeart/2005/8/layout/process1"/>
    <dgm:cxn modelId="{3A040ACE-62FC-4973-98C2-3CD3283B87A9}" type="presOf" srcId="{D0AAB8EF-4AC6-49BF-B009-3A68474AD2AE}" destId="{70FE3965-E6CD-489A-9003-CEE0551AE76C}" srcOrd="0" destOrd="0" presId="urn:microsoft.com/office/officeart/2005/8/layout/process1"/>
    <dgm:cxn modelId="{2D953BDF-8E71-4F4A-A231-3DB44FA44D84}" srcId="{D0AAB8EF-4AC6-49BF-B009-3A68474AD2AE}" destId="{8E98DB98-81EA-49B9-9410-CE91FEB61322}" srcOrd="0" destOrd="0" parTransId="{E0531118-E88E-4EA5-BF7A-82E1405D44F2}" sibTransId="{FD65FAEB-23FD-4453-9A0D-4D1C763CA958}"/>
    <dgm:cxn modelId="{0A46AEEC-EA9F-4E90-B0BC-B51DB57CB1D3}" srcId="{D0AAB8EF-4AC6-49BF-B009-3A68474AD2AE}" destId="{2D646B6C-6E84-4B6A-93CE-C6C02912A4C6}" srcOrd="2" destOrd="0" parTransId="{848E147C-A326-466F-BB52-DE1CC902F032}" sibTransId="{FF3BB58F-CCDA-424D-BC08-D8E96DFDC60F}"/>
    <dgm:cxn modelId="{CCFFC7F9-679F-4D8E-A955-AA9F0AD26106}" type="presOf" srcId="{8E98DB98-81EA-49B9-9410-CE91FEB61322}" destId="{6C1A7F21-3B23-429F-8585-9BB6F5894053}" srcOrd="0" destOrd="0" presId="urn:microsoft.com/office/officeart/2005/8/layout/process1"/>
    <dgm:cxn modelId="{4334B3A2-5428-4BF6-BC38-618E4CA35BA9}" type="presParOf" srcId="{70FE3965-E6CD-489A-9003-CEE0551AE76C}" destId="{6C1A7F21-3B23-429F-8585-9BB6F5894053}" srcOrd="0" destOrd="0" presId="urn:microsoft.com/office/officeart/2005/8/layout/process1"/>
    <dgm:cxn modelId="{1663DA3A-80B1-4AFF-9621-36509946F8EB}" type="presParOf" srcId="{70FE3965-E6CD-489A-9003-CEE0551AE76C}" destId="{29D11377-1190-445C-84B8-271BFA5C7078}" srcOrd="1" destOrd="0" presId="urn:microsoft.com/office/officeart/2005/8/layout/process1"/>
    <dgm:cxn modelId="{DCF8FBA0-25EF-4FAF-B9A3-0E96BC0378EE}" type="presParOf" srcId="{29D11377-1190-445C-84B8-271BFA5C7078}" destId="{CF9ACBBB-8698-4360-9B14-C34E90E818FB}" srcOrd="0" destOrd="0" presId="urn:microsoft.com/office/officeart/2005/8/layout/process1"/>
    <dgm:cxn modelId="{F7763127-F543-4291-A439-14A778574DF9}" type="presParOf" srcId="{70FE3965-E6CD-489A-9003-CEE0551AE76C}" destId="{CC3EBB25-0B21-4CD4-A6C8-A1B73E388724}" srcOrd="2" destOrd="0" presId="urn:microsoft.com/office/officeart/2005/8/layout/process1"/>
    <dgm:cxn modelId="{229F5482-BE34-4CBD-ACD9-AC632D433D78}" type="presParOf" srcId="{70FE3965-E6CD-489A-9003-CEE0551AE76C}" destId="{AA071155-4DCE-4FC2-9087-C6E369566664}" srcOrd="3" destOrd="0" presId="urn:microsoft.com/office/officeart/2005/8/layout/process1"/>
    <dgm:cxn modelId="{5CAF209E-9E01-467C-BCF9-46AAEF2F9254}" type="presParOf" srcId="{AA071155-4DCE-4FC2-9087-C6E369566664}" destId="{71F133CB-4D99-4903-A06C-202C67BDA54D}" srcOrd="0" destOrd="0" presId="urn:microsoft.com/office/officeart/2005/8/layout/process1"/>
    <dgm:cxn modelId="{68877369-541A-430D-9648-2C349BFE65DC}" type="presParOf" srcId="{70FE3965-E6CD-489A-9003-CEE0551AE76C}" destId="{634A4C8B-8E40-477F-B57C-C1E713078ED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D0F520-9A0F-4FB5-A9CA-89CFCAA0A734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F6257FF-9954-4B86-8575-069589663F38}">
      <dgm:prSet phldrT="[Text]"/>
      <dgm:spPr/>
      <dgm:t>
        <a:bodyPr/>
        <a:lstStyle/>
        <a:p>
          <a:pPr>
            <a:buFontTx/>
            <a:buChar char="-"/>
          </a:pPr>
          <a:r>
            <a:rPr lang="en-US" b="0" i="0" dirty="0" err="1">
              <a:solidFill>
                <a:srgbClr val="1C1E21"/>
              </a:solidFill>
              <a:effectLst/>
              <a:latin typeface="inherit"/>
            </a:rPr>
            <a:t>sử</a:t>
          </a:r>
          <a:r>
            <a:rPr lang="en-US" b="0" i="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b="0" i="0" dirty="0" err="1">
              <a:solidFill>
                <a:srgbClr val="1C1E21"/>
              </a:solidFill>
              <a:effectLst/>
              <a:latin typeface="inherit"/>
            </a:rPr>
            <a:t>dụng</a:t>
          </a:r>
          <a:r>
            <a:rPr lang="en-US" b="0" i="0" dirty="0">
              <a:solidFill>
                <a:srgbClr val="1C1E21"/>
              </a:solidFill>
              <a:effectLst/>
              <a:latin typeface="inherit"/>
            </a:rPr>
            <a:t> html </a:t>
          </a:r>
          <a:r>
            <a:rPr lang="en-US" b="0" i="0" dirty="0" err="1">
              <a:solidFill>
                <a:srgbClr val="1C1E21"/>
              </a:solidFill>
              <a:effectLst/>
              <a:latin typeface="inherit"/>
            </a:rPr>
            <a:t>css</a:t>
          </a:r>
          <a:r>
            <a:rPr lang="en-US" b="0" i="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b="0" i="0" dirty="0" err="1">
              <a:solidFill>
                <a:srgbClr val="1C1E21"/>
              </a:solidFill>
              <a:effectLst/>
              <a:latin typeface="inherit"/>
            </a:rPr>
            <a:t>javascript</a:t>
          </a:r>
          <a:r>
            <a:rPr lang="en-US" b="0" i="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b="0" i="0" dirty="0" err="1">
              <a:solidFill>
                <a:srgbClr val="1C1E21"/>
              </a:solidFill>
              <a:effectLst/>
              <a:latin typeface="inherit"/>
            </a:rPr>
            <a:t>để</a:t>
          </a:r>
          <a:r>
            <a:rPr lang="en-US" b="0" i="0" dirty="0">
              <a:solidFill>
                <a:srgbClr val="1C1E21"/>
              </a:solidFill>
              <a:effectLst/>
              <a:latin typeface="inherit"/>
            </a:rPr>
            <a:t> code front-end</a:t>
          </a:r>
          <a:endParaRPr lang="en-US" dirty="0"/>
        </a:p>
      </dgm:t>
    </dgm:pt>
    <dgm:pt modelId="{DDE7E5F5-E67D-4AF5-A964-C89452BB151D}" type="parTrans" cxnId="{6A32045D-3948-44AA-BF55-982692B5CE35}">
      <dgm:prSet/>
      <dgm:spPr/>
      <dgm:t>
        <a:bodyPr/>
        <a:lstStyle/>
        <a:p>
          <a:endParaRPr lang="en-US"/>
        </a:p>
      </dgm:t>
    </dgm:pt>
    <dgm:pt modelId="{4184ECC7-583B-48FB-820F-AEE146A89241}" type="sibTrans" cxnId="{6A32045D-3948-44AA-BF55-982692B5CE35}">
      <dgm:prSet/>
      <dgm:spPr/>
      <dgm:t>
        <a:bodyPr/>
        <a:lstStyle/>
        <a:p>
          <a:endParaRPr lang="en-US"/>
        </a:p>
      </dgm:t>
    </dgm:pt>
    <dgm:pt modelId="{42A57D72-C278-4BA8-BB20-8EE2C553A6DF}">
      <dgm:prSet phldrT="[Text]"/>
      <dgm:spPr/>
      <dgm:t>
        <a:bodyPr/>
        <a:lstStyle/>
        <a:p>
          <a:pPr>
            <a:buFontTx/>
            <a:buChar char="-"/>
          </a:pPr>
          <a:r>
            <a:rPr lang="en-US" b="0" i="0" dirty="0" err="1">
              <a:solidFill>
                <a:srgbClr val="1C1E21"/>
              </a:solidFill>
              <a:effectLst/>
              <a:latin typeface="inherit"/>
            </a:rPr>
            <a:t>sử</a:t>
          </a:r>
          <a:r>
            <a:rPr lang="en-US" b="0" i="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b="0" i="0" dirty="0" err="1">
              <a:solidFill>
                <a:srgbClr val="1C1E21"/>
              </a:solidFill>
              <a:effectLst/>
              <a:latin typeface="inherit"/>
            </a:rPr>
            <a:t>dụng</a:t>
          </a:r>
          <a:r>
            <a:rPr lang="en-US" b="0" i="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b="0" i="0" dirty="0" err="1">
              <a:solidFill>
                <a:srgbClr val="1C1E21"/>
              </a:solidFill>
              <a:effectLst/>
              <a:latin typeface="inherit"/>
            </a:rPr>
            <a:t>nodejs</a:t>
          </a:r>
          <a:r>
            <a:rPr lang="en-US" b="0" i="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b="0" i="0" dirty="0" err="1">
              <a:solidFill>
                <a:srgbClr val="1C1E21"/>
              </a:solidFill>
              <a:effectLst/>
              <a:latin typeface="inherit"/>
            </a:rPr>
            <a:t>để</a:t>
          </a:r>
          <a:r>
            <a:rPr lang="en-US" b="0" i="0" dirty="0">
              <a:solidFill>
                <a:srgbClr val="1C1E21"/>
              </a:solidFill>
              <a:effectLst/>
              <a:latin typeface="inherit"/>
            </a:rPr>
            <a:t> code back-end</a:t>
          </a:r>
          <a:endParaRPr lang="en-US" dirty="0"/>
        </a:p>
      </dgm:t>
    </dgm:pt>
    <dgm:pt modelId="{9A4F6F49-ADDC-4EA9-AB73-8ED969B7C790}" type="parTrans" cxnId="{2497E813-F10E-42DE-B518-F3FE825E64D1}">
      <dgm:prSet/>
      <dgm:spPr/>
      <dgm:t>
        <a:bodyPr/>
        <a:lstStyle/>
        <a:p>
          <a:endParaRPr lang="en-US"/>
        </a:p>
      </dgm:t>
    </dgm:pt>
    <dgm:pt modelId="{E0ADA2CC-0AF3-4602-AF05-CA8D63528ECF}" type="sibTrans" cxnId="{2497E813-F10E-42DE-B518-F3FE825E64D1}">
      <dgm:prSet/>
      <dgm:spPr/>
      <dgm:t>
        <a:bodyPr/>
        <a:lstStyle/>
        <a:p>
          <a:endParaRPr lang="en-US"/>
        </a:p>
      </dgm:t>
    </dgm:pt>
    <dgm:pt modelId="{621CD4C1-9C3B-4F79-847F-E3C3E0ABB5B2}">
      <dgm:prSet phldrT="[Text]"/>
      <dgm:spPr/>
      <dgm:t>
        <a:bodyPr/>
        <a:lstStyle/>
        <a:p>
          <a:pPr>
            <a:buFontTx/>
            <a:buChar char="-"/>
          </a:pPr>
          <a:r>
            <a:rPr lang="en-US" b="0" i="0" dirty="0" err="1">
              <a:solidFill>
                <a:srgbClr val="1C1E21"/>
              </a:solidFill>
              <a:effectLst/>
              <a:latin typeface="inherit"/>
            </a:rPr>
            <a:t>sử</a:t>
          </a:r>
          <a:r>
            <a:rPr lang="en-US" b="0" i="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b="0" i="0" dirty="0" err="1">
              <a:solidFill>
                <a:srgbClr val="1C1E21"/>
              </a:solidFill>
              <a:effectLst/>
              <a:latin typeface="inherit"/>
            </a:rPr>
            <a:t>dụng</a:t>
          </a:r>
          <a:r>
            <a:rPr lang="en-US" b="0" i="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b="0" i="0" dirty="0" err="1">
              <a:solidFill>
                <a:srgbClr val="1C1E21"/>
              </a:solidFill>
              <a:effectLst/>
              <a:latin typeface="inherit"/>
            </a:rPr>
            <a:t>mongodb</a:t>
          </a:r>
          <a:r>
            <a:rPr lang="en-US" b="0" i="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b="0" i="0" dirty="0" err="1">
              <a:solidFill>
                <a:srgbClr val="1C1E21"/>
              </a:solidFill>
              <a:effectLst/>
              <a:latin typeface="inherit"/>
            </a:rPr>
            <a:t>để</a:t>
          </a:r>
          <a:r>
            <a:rPr lang="en-US" b="0" i="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b="0" i="0" dirty="0" err="1">
              <a:solidFill>
                <a:srgbClr val="1C1E21"/>
              </a:solidFill>
              <a:effectLst/>
              <a:latin typeface="inherit"/>
            </a:rPr>
            <a:t>hoạt</a:t>
          </a:r>
          <a:r>
            <a:rPr lang="en-US" b="0" i="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b="0" i="0" dirty="0" err="1">
              <a:solidFill>
                <a:srgbClr val="1C1E21"/>
              </a:solidFill>
              <a:effectLst/>
              <a:latin typeface="inherit"/>
            </a:rPr>
            <a:t>động</a:t>
          </a:r>
          <a:r>
            <a:rPr lang="en-US" b="0" i="0" dirty="0">
              <a:solidFill>
                <a:srgbClr val="1C1E21"/>
              </a:solidFill>
              <a:effectLst/>
              <a:latin typeface="inherit"/>
            </a:rPr>
            <a:t> database</a:t>
          </a:r>
          <a:endParaRPr lang="en-US" dirty="0"/>
        </a:p>
      </dgm:t>
    </dgm:pt>
    <dgm:pt modelId="{8518E53F-CA95-4DE5-BB4A-8E97316672F5}" type="parTrans" cxnId="{8AD1E417-9E7B-4BFC-A1B5-BAB3527460BE}">
      <dgm:prSet/>
      <dgm:spPr/>
      <dgm:t>
        <a:bodyPr/>
        <a:lstStyle/>
        <a:p>
          <a:endParaRPr lang="en-US"/>
        </a:p>
      </dgm:t>
    </dgm:pt>
    <dgm:pt modelId="{DD2BFCC6-5A20-428A-938D-8623FAD405F8}" type="sibTrans" cxnId="{8AD1E417-9E7B-4BFC-A1B5-BAB3527460BE}">
      <dgm:prSet/>
      <dgm:spPr/>
      <dgm:t>
        <a:bodyPr/>
        <a:lstStyle/>
        <a:p>
          <a:endParaRPr lang="en-US"/>
        </a:p>
      </dgm:t>
    </dgm:pt>
    <dgm:pt modelId="{78CA7793-4E1B-487A-A4E4-E99E90815BB8}" type="pres">
      <dgm:prSet presAssocID="{D9D0F520-9A0F-4FB5-A9CA-89CFCAA0A734}" presName="linear" presStyleCnt="0">
        <dgm:presLayoutVars>
          <dgm:dir/>
          <dgm:animLvl val="lvl"/>
          <dgm:resizeHandles val="exact"/>
        </dgm:presLayoutVars>
      </dgm:prSet>
      <dgm:spPr/>
    </dgm:pt>
    <dgm:pt modelId="{FDFBCB7C-A060-4EDA-9211-CECF41B9E5F5}" type="pres">
      <dgm:prSet presAssocID="{EF6257FF-9954-4B86-8575-069589663F38}" presName="parentLin" presStyleCnt="0"/>
      <dgm:spPr/>
    </dgm:pt>
    <dgm:pt modelId="{92DEAC77-7EBD-4895-A10F-57A93421C86C}" type="pres">
      <dgm:prSet presAssocID="{EF6257FF-9954-4B86-8575-069589663F38}" presName="parentLeftMargin" presStyleLbl="node1" presStyleIdx="0" presStyleCnt="3"/>
      <dgm:spPr/>
    </dgm:pt>
    <dgm:pt modelId="{2A3FC2BE-5584-4224-80A1-01B3466DD4C4}" type="pres">
      <dgm:prSet presAssocID="{EF6257FF-9954-4B86-8575-069589663F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812FB9-5C0F-499E-AC51-E69F2BA77D71}" type="pres">
      <dgm:prSet presAssocID="{EF6257FF-9954-4B86-8575-069589663F38}" presName="negativeSpace" presStyleCnt="0"/>
      <dgm:spPr/>
    </dgm:pt>
    <dgm:pt modelId="{F9A6BA5A-E1F0-424F-AD60-5549AD984829}" type="pres">
      <dgm:prSet presAssocID="{EF6257FF-9954-4B86-8575-069589663F38}" presName="childText" presStyleLbl="conFgAcc1" presStyleIdx="0" presStyleCnt="3">
        <dgm:presLayoutVars>
          <dgm:bulletEnabled val="1"/>
        </dgm:presLayoutVars>
      </dgm:prSet>
      <dgm:spPr/>
    </dgm:pt>
    <dgm:pt modelId="{66E9458C-4F61-4278-A2B3-3B677AC1A4D0}" type="pres">
      <dgm:prSet presAssocID="{4184ECC7-583B-48FB-820F-AEE146A89241}" presName="spaceBetweenRectangles" presStyleCnt="0"/>
      <dgm:spPr/>
    </dgm:pt>
    <dgm:pt modelId="{BF43C660-349F-48BA-BD67-C8C4C1941107}" type="pres">
      <dgm:prSet presAssocID="{42A57D72-C278-4BA8-BB20-8EE2C553A6DF}" presName="parentLin" presStyleCnt="0"/>
      <dgm:spPr/>
    </dgm:pt>
    <dgm:pt modelId="{0C2F3D6A-EF51-48F3-B886-2ECFABD7A338}" type="pres">
      <dgm:prSet presAssocID="{42A57D72-C278-4BA8-BB20-8EE2C553A6DF}" presName="parentLeftMargin" presStyleLbl="node1" presStyleIdx="0" presStyleCnt="3"/>
      <dgm:spPr/>
    </dgm:pt>
    <dgm:pt modelId="{3F7081B1-B2A5-4419-BE1F-413BB50C5E4F}" type="pres">
      <dgm:prSet presAssocID="{42A57D72-C278-4BA8-BB20-8EE2C553A6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69FE65-4256-40AE-B058-4ED69243354A}" type="pres">
      <dgm:prSet presAssocID="{42A57D72-C278-4BA8-BB20-8EE2C553A6DF}" presName="negativeSpace" presStyleCnt="0"/>
      <dgm:spPr/>
    </dgm:pt>
    <dgm:pt modelId="{6DF5BFE1-C6B6-44CA-82AA-9CAB8E7DA1A9}" type="pres">
      <dgm:prSet presAssocID="{42A57D72-C278-4BA8-BB20-8EE2C553A6DF}" presName="childText" presStyleLbl="conFgAcc1" presStyleIdx="1" presStyleCnt="3">
        <dgm:presLayoutVars>
          <dgm:bulletEnabled val="1"/>
        </dgm:presLayoutVars>
      </dgm:prSet>
      <dgm:spPr/>
    </dgm:pt>
    <dgm:pt modelId="{13112720-8F9D-405D-8C7E-9865DD94F616}" type="pres">
      <dgm:prSet presAssocID="{E0ADA2CC-0AF3-4602-AF05-CA8D63528ECF}" presName="spaceBetweenRectangles" presStyleCnt="0"/>
      <dgm:spPr/>
    </dgm:pt>
    <dgm:pt modelId="{FBE85690-B426-470C-B65F-03EF283F662F}" type="pres">
      <dgm:prSet presAssocID="{621CD4C1-9C3B-4F79-847F-E3C3E0ABB5B2}" presName="parentLin" presStyleCnt="0"/>
      <dgm:spPr/>
    </dgm:pt>
    <dgm:pt modelId="{6AC9C8E3-60E9-433F-A5B2-1439C8C7B1AF}" type="pres">
      <dgm:prSet presAssocID="{621CD4C1-9C3B-4F79-847F-E3C3E0ABB5B2}" presName="parentLeftMargin" presStyleLbl="node1" presStyleIdx="1" presStyleCnt="3"/>
      <dgm:spPr/>
    </dgm:pt>
    <dgm:pt modelId="{2DEC3644-5254-4E90-AAC4-4F37E2E2F2AA}" type="pres">
      <dgm:prSet presAssocID="{621CD4C1-9C3B-4F79-847F-E3C3E0ABB5B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E59A39A-21DF-4672-9460-9FA1B4254CDC}" type="pres">
      <dgm:prSet presAssocID="{621CD4C1-9C3B-4F79-847F-E3C3E0ABB5B2}" presName="negativeSpace" presStyleCnt="0"/>
      <dgm:spPr/>
    </dgm:pt>
    <dgm:pt modelId="{72DD64A9-1DC5-494D-8636-5ABFA33EB02B}" type="pres">
      <dgm:prSet presAssocID="{621CD4C1-9C3B-4F79-847F-E3C3E0ABB5B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E3C810F-2BF9-4CB4-8C1E-DF41AD5B2A41}" type="presOf" srcId="{621CD4C1-9C3B-4F79-847F-E3C3E0ABB5B2}" destId="{2DEC3644-5254-4E90-AAC4-4F37E2E2F2AA}" srcOrd="1" destOrd="0" presId="urn:microsoft.com/office/officeart/2005/8/layout/list1"/>
    <dgm:cxn modelId="{2497E813-F10E-42DE-B518-F3FE825E64D1}" srcId="{D9D0F520-9A0F-4FB5-A9CA-89CFCAA0A734}" destId="{42A57D72-C278-4BA8-BB20-8EE2C553A6DF}" srcOrd="1" destOrd="0" parTransId="{9A4F6F49-ADDC-4EA9-AB73-8ED969B7C790}" sibTransId="{E0ADA2CC-0AF3-4602-AF05-CA8D63528ECF}"/>
    <dgm:cxn modelId="{8AD1E417-9E7B-4BFC-A1B5-BAB3527460BE}" srcId="{D9D0F520-9A0F-4FB5-A9CA-89CFCAA0A734}" destId="{621CD4C1-9C3B-4F79-847F-E3C3E0ABB5B2}" srcOrd="2" destOrd="0" parTransId="{8518E53F-CA95-4DE5-BB4A-8E97316672F5}" sibTransId="{DD2BFCC6-5A20-428A-938D-8623FAD405F8}"/>
    <dgm:cxn modelId="{DBB4EA33-4288-413F-8BAE-62CDA6BF78DA}" type="presOf" srcId="{621CD4C1-9C3B-4F79-847F-E3C3E0ABB5B2}" destId="{6AC9C8E3-60E9-433F-A5B2-1439C8C7B1AF}" srcOrd="0" destOrd="0" presId="urn:microsoft.com/office/officeart/2005/8/layout/list1"/>
    <dgm:cxn modelId="{6A32045D-3948-44AA-BF55-982692B5CE35}" srcId="{D9D0F520-9A0F-4FB5-A9CA-89CFCAA0A734}" destId="{EF6257FF-9954-4B86-8575-069589663F38}" srcOrd="0" destOrd="0" parTransId="{DDE7E5F5-E67D-4AF5-A964-C89452BB151D}" sibTransId="{4184ECC7-583B-48FB-820F-AEE146A89241}"/>
    <dgm:cxn modelId="{CB47D249-29AB-477C-AB05-E4386F82BD3B}" type="presOf" srcId="{D9D0F520-9A0F-4FB5-A9CA-89CFCAA0A734}" destId="{78CA7793-4E1B-487A-A4E4-E99E90815BB8}" srcOrd="0" destOrd="0" presId="urn:microsoft.com/office/officeart/2005/8/layout/list1"/>
    <dgm:cxn modelId="{FAD0AA81-C016-43AE-99E1-87C7F7992046}" type="presOf" srcId="{EF6257FF-9954-4B86-8575-069589663F38}" destId="{2A3FC2BE-5584-4224-80A1-01B3466DD4C4}" srcOrd="1" destOrd="0" presId="urn:microsoft.com/office/officeart/2005/8/layout/list1"/>
    <dgm:cxn modelId="{B6969A85-39A1-42FD-A136-CDAA8FB6CEE6}" type="presOf" srcId="{EF6257FF-9954-4B86-8575-069589663F38}" destId="{92DEAC77-7EBD-4895-A10F-57A93421C86C}" srcOrd="0" destOrd="0" presId="urn:microsoft.com/office/officeart/2005/8/layout/list1"/>
    <dgm:cxn modelId="{90C027B7-92C4-4C3C-8485-9B2FC7976772}" type="presOf" srcId="{42A57D72-C278-4BA8-BB20-8EE2C553A6DF}" destId="{0C2F3D6A-EF51-48F3-B886-2ECFABD7A338}" srcOrd="0" destOrd="0" presId="urn:microsoft.com/office/officeart/2005/8/layout/list1"/>
    <dgm:cxn modelId="{BA7A17FB-F43A-4BCD-BF4D-8616DFE98183}" type="presOf" srcId="{42A57D72-C278-4BA8-BB20-8EE2C553A6DF}" destId="{3F7081B1-B2A5-4419-BE1F-413BB50C5E4F}" srcOrd="1" destOrd="0" presId="urn:microsoft.com/office/officeart/2005/8/layout/list1"/>
    <dgm:cxn modelId="{0EEC3435-AC0E-4233-8113-CF117A3E92F2}" type="presParOf" srcId="{78CA7793-4E1B-487A-A4E4-E99E90815BB8}" destId="{FDFBCB7C-A060-4EDA-9211-CECF41B9E5F5}" srcOrd="0" destOrd="0" presId="urn:microsoft.com/office/officeart/2005/8/layout/list1"/>
    <dgm:cxn modelId="{C222D0EA-F873-47DA-BC54-8C65F5F991FF}" type="presParOf" srcId="{FDFBCB7C-A060-4EDA-9211-CECF41B9E5F5}" destId="{92DEAC77-7EBD-4895-A10F-57A93421C86C}" srcOrd="0" destOrd="0" presId="urn:microsoft.com/office/officeart/2005/8/layout/list1"/>
    <dgm:cxn modelId="{FC91F207-C9B9-44CA-B594-5C60DA613C21}" type="presParOf" srcId="{FDFBCB7C-A060-4EDA-9211-CECF41B9E5F5}" destId="{2A3FC2BE-5584-4224-80A1-01B3466DD4C4}" srcOrd="1" destOrd="0" presId="urn:microsoft.com/office/officeart/2005/8/layout/list1"/>
    <dgm:cxn modelId="{6EB2D892-A5EC-464F-AB4F-2F620983D0B8}" type="presParOf" srcId="{78CA7793-4E1B-487A-A4E4-E99E90815BB8}" destId="{8D812FB9-5C0F-499E-AC51-E69F2BA77D71}" srcOrd="1" destOrd="0" presId="urn:microsoft.com/office/officeart/2005/8/layout/list1"/>
    <dgm:cxn modelId="{E7A87B78-6AA2-41E6-946E-AAD7C5092BDD}" type="presParOf" srcId="{78CA7793-4E1B-487A-A4E4-E99E90815BB8}" destId="{F9A6BA5A-E1F0-424F-AD60-5549AD984829}" srcOrd="2" destOrd="0" presId="urn:microsoft.com/office/officeart/2005/8/layout/list1"/>
    <dgm:cxn modelId="{9FB6C962-68ED-4C04-9EF7-775D9C766313}" type="presParOf" srcId="{78CA7793-4E1B-487A-A4E4-E99E90815BB8}" destId="{66E9458C-4F61-4278-A2B3-3B677AC1A4D0}" srcOrd="3" destOrd="0" presId="urn:microsoft.com/office/officeart/2005/8/layout/list1"/>
    <dgm:cxn modelId="{B66F2AF1-EE9C-4D81-9B07-EAABC2D10C09}" type="presParOf" srcId="{78CA7793-4E1B-487A-A4E4-E99E90815BB8}" destId="{BF43C660-349F-48BA-BD67-C8C4C1941107}" srcOrd="4" destOrd="0" presId="urn:microsoft.com/office/officeart/2005/8/layout/list1"/>
    <dgm:cxn modelId="{616C39E9-6E99-4189-9F13-49B190B987C3}" type="presParOf" srcId="{BF43C660-349F-48BA-BD67-C8C4C1941107}" destId="{0C2F3D6A-EF51-48F3-B886-2ECFABD7A338}" srcOrd="0" destOrd="0" presId="urn:microsoft.com/office/officeart/2005/8/layout/list1"/>
    <dgm:cxn modelId="{A390E391-32E4-40DA-B2F1-651422CA356D}" type="presParOf" srcId="{BF43C660-349F-48BA-BD67-C8C4C1941107}" destId="{3F7081B1-B2A5-4419-BE1F-413BB50C5E4F}" srcOrd="1" destOrd="0" presId="urn:microsoft.com/office/officeart/2005/8/layout/list1"/>
    <dgm:cxn modelId="{67ED34A8-BDEB-4901-A577-7BB9F1836F51}" type="presParOf" srcId="{78CA7793-4E1B-487A-A4E4-E99E90815BB8}" destId="{F169FE65-4256-40AE-B058-4ED69243354A}" srcOrd="5" destOrd="0" presId="urn:microsoft.com/office/officeart/2005/8/layout/list1"/>
    <dgm:cxn modelId="{240BFAEF-B8A0-4291-8DAF-BF7EF19566FD}" type="presParOf" srcId="{78CA7793-4E1B-487A-A4E4-E99E90815BB8}" destId="{6DF5BFE1-C6B6-44CA-82AA-9CAB8E7DA1A9}" srcOrd="6" destOrd="0" presId="urn:microsoft.com/office/officeart/2005/8/layout/list1"/>
    <dgm:cxn modelId="{19EF02D7-598E-45ED-9FD2-F7984479E5C1}" type="presParOf" srcId="{78CA7793-4E1B-487A-A4E4-E99E90815BB8}" destId="{13112720-8F9D-405D-8C7E-9865DD94F616}" srcOrd="7" destOrd="0" presId="urn:microsoft.com/office/officeart/2005/8/layout/list1"/>
    <dgm:cxn modelId="{60743E52-18CD-4C18-8AA1-C95A54F1E7E2}" type="presParOf" srcId="{78CA7793-4E1B-487A-A4E4-E99E90815BB8}" destId="{FBE85690-B426-470C-B65F-03EF283F662F}" srcOrd="8" destOrd="0" presId="urn:microsoft.com/office/officeart/2005/8/layout/list1"/>
    <dgm:cxn modelId="{26219C28-456A-47C8-9852-0180348BA967}" type="presParOf" srcId="{FBE85690-B426-470C-B65F-03EF283F662F}" destId="{6AC9C8E3-60E9-433F-A5B2-1439C8C7B1AF}" srcOrd="0" destOrd="0" presId="urn:microsoft.com/office/officeart/2005/8/layout/list1"/>
    <dgm:cxn modelId="{49200D0F-C781-44D6-AD69-0360685EB9FC}" type="presParOf" srcId="{FBE85690-B426-470C-B65F-03EF283F662F}" destId="{2DEC3644-5254-4E90-AAC4-4F37E2E2F2AA}" srcOrd="1" destOrd="0" presId="urn:microsoft.com/office/officeart/2005/8/layout/list1"/>
    <dgm:cxn modelId="{DC2466B2-5336-4830-94D7-78C632899BBB}" type="presParOf" srcId="{78CA7793-4E1B-487A-A4E4-E99E90815BB8}" destId="{6E59A39A-21DF-4672-9460-9FA1B4254CDC}" srcOrd="9" destOrd="0" presId="urn:microsoft.com/office/officeart/2005/8/layout/list1"/>
    <dgm:cxn modelId="{0B470C93-F0D9-4F4E-97D1-3A28E2334F27}" type="presParOf" srcId="{78CA7793-4E1B-487A-A4E4-E99E90815BB8}" destId="{72DD64A9-1DC5-494D-8636-5ABFA33EB02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A7F21-3B23-429F-8585-9BB6F5894053}">
      <dsp:nvSpPr>
        <dsp:cNvPr id="0" name=""/>
        <dsp:cNvSpPr/>
      </dsp:nvSpPr>
      <dsp:spPr>
        <a:xfrm>
          <a:off x="26659" y="541185"/>
          <a:ext cx="2838036" cy="13133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Sprint planning</a:t>
          </a:r>
          <a:endParaRPr lang="en-US" sz="2900" kern="1200" dirty="0"/>
        </a:p>
      </dsp:txBody>
      <dsp:txXfrm>
        <a:off x="65126" y="579652"/>
        <a:ext cx="2761102" cy="1236423"/>
      </dsp:txXfrm>
    </dsp:sp>
    <dsp:sp modelId="{29D11377-1190-445C-84B8-271BFA5C7078}">
      <dsp:nvSpPr>
        <dsp:cNvPr id="0" name=""/>
        <dsp:cNvSpPr/>
      </dsp:nvSpPr>
      <dsp:spPr>
        <a:xfrm>
          <a:off x="2937851" y="1099711"/>
          <a:ext cx="155091" cy="196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37851" y="1138972"/>
        <a:ext cx="108564" cy="117783"/>
      </dsp:txXfrm>
    </dsp:sp>
    <dsp:sp modelId="{CC3EBB25-0B21-4CD4-A6C8-A1B73E388724}">
      <dsp:nvSpPr>
        <dsp:cNvPr id="0" name=""/>
        <dsp:cNvSpPr/>
      </dsp:nvSpPr>
      <dsp:spPr>
        <a:xfrm>
          <a:off x="3157320" y="549266"/>
          <a:ext cx="1768224" cy="1297195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In progress</a:t>
          </a:r>
          <a:endParaRPr lang="en-US" sz="2800" kern="1200" dirty="0"/>
        </a:p>
      </dsp:txBody>
      <dsp:txXfrm>
        <a:off x="3195314" y="587260"/>
        <a:ext cx="1692236" cy="1221207"/>
      </dsp:txXfrm>
    </dsp:sp>
    <dsp:sp modelId="{AA071155-4DCE-4FC2-9087-C6E369566664}">
      <dsp:nvSpPr>
        <dsp:cNvPr id="0" name=""/>
        <dsp:cNvSpPr/>
      </dsp:nvSpPr>
      <dsp:spPr>
        <a:xfrm>
          <a:off x="5004701" y="1099711"/>
          <a:ext cx="167809" cy="196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004701" y="1138972"/>
        <a:ext cx="117466" cy="117783"/>
      </dsp:txXfrm>
    </dsp:sp>
    <dsp:sp modelId="{634A4C8B-8E40-477F-B57C-C1E713078EDD}">
      <dsp:nvSpPr>
        <dsp:cNvPr id="0" name=""/>
        <dsp:cNvSpPr/>
      </dsp:nvSpPr>
      <dsp:spPr>
        <a:xfrm>
          <a:off x="5242167" y="290971"/>
          <a:ext cx="3613673" cy="1813785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Complete</a:t>
          </a:r>
          <a:endParaRPr lang="en-US" sz="2800" kern="1200" dirty="0"/>
        </a:p>
      </dsp:txBody>
      <dsp:txXfrm>
        <a:off x="5295291" y="344095"/>
        <a:ext cx="3507425" cy="17075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6BA5A-E1F0-424F-AD60-5549AD984829}">
      <dsp:nvSpPr>
        <dsp:cNvPr id="0" name=""/>
        <dsp:cNvSpPr/>
      </dsp:nvSpPr>
      <dsp:spPr>
        <a:xfrm>
          <a:off x="0" y="1596573"/>
          <a:ext cx="81280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FC2BE-5584-4224-80A1-01B3466DD4C4}">
      <dsp:nvSpPr>
        <dsp:cNvPr id="0" name=""/>
        <dsp:cNvSpPr/>
      </dsp:nvSpPr>
      <dsp:spPr>
        <a:xfrm>
          <a:off x="406400" y="1271853"/>
          <a:ext cx="5689600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200" b="0" i="0" kern="1200" dirty="0" err="1">
              <a:solidFill>
                <a:srgbClr val="1C1E21"/>
              </a:solidFill>
              <a:effectLst/>
              <a:latin typeface="inherit"/>
            </a:rPr>
            <a:t>sử</a:t>
          </a:r>
          <a:r>
            <a:rPr lang="en-US" sz="2200" b="0" i="0" kern="120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sz="2200" b="0" i="0" kern="1200" dirty="0" err="1">
              <a:solidFill>
                <a:srgbClr val="1C1E21"/>
              </a:solidFill>
              <a:effectLst/>
              <a:latin typeface="inherit"/>
            </a:rPr>
            <a:t>dụng</a:t>
          </a:r>
          <a:r>
            <a:rPr lang="en-US" sz="2200" b="0" i="0" kern="1200" dirty="0">
              <a:solidFill>
                <a:srgbClr val="1C1E21"/>
              </a:solidFill>
              <a:effectLst/>
              <a:latin typeface="inherit"/>
            </a:rPr>
            <a:t> html </a:t>
          </a:r>
          <a:r>
            <a:rPr lang="en-US" sz="2200" b="0" i="0" kern="1200" dirty="0" err="1">
              <a:solidFill>
                <a:srgbClr val="1C1E21"/>
              </a:solidFill>
              <a:effectLst/>
              <a:latin typeface="inherit"/>
            </a:rPr>
            <a:t>css</a:t>
          </a:r>
          <a:r>
            <a:rPr lang="en-US" sz="2200" b="0" i="0" kern="120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sz="2200" b="0" i="0" kern="1200" dirty="0" err="1">
              <a:solidFill>
                <a:srgbClr val="1C1E21"/>
              </a:solidFill>
              <a:effectLst/>
              <a:latin typeface="inherit"/>
            </a:rPr>
            <a:t>javascript</a:t>
          </a:r>
          <a:r>
            <a:rPr lang="en-US" sz="2200" b="0" i="0" kern="120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sz="2200" b="0" i="0" kern="1200" dirty="0" err="1">
              <a:solidFill>
                <a:srgbClr val="1C1E21"/>
              </a:solidFill>
              <a:effectLst/>
              <a:latin typeface="inherit"/>
            </a:rPr>
            <a:t>để</a:t>
          </a:r>
          <a:r>
            <a:rPr lang="en-US" sz="2200" b="0" i="0" kern="1200" dirty="0">
              <a:solidFill>
                <a:srgbClr val="1C1E21"/>
              </a:solidFill>
              <a:effectLst/>
              <a:latin typeface="inherit"/>
            </a:rPr>
            <a:t> code front-end</a:t>
          </a:r>
          <a:endParaRPr lang="en-US" sz="2200" kern="1200" dirty="0"/>
        </a:p>
      </dsp:txBody>
      <dsp:txXfrm>
        <a:off x="438103" y="1303556"/>
        <a:ext cx="5626194" cy="586034"/>
      </dsp:txXfrm>
    </dsp:sp>
    <dsp:sp modelId="{6DF5BFE1-C6B6-44CA-82AA-9CAB8E7DA1A9}">
      <dsp:nvSpPr>
        <dsp:cNvPr id="0" name=""/>
        <dsp:cNvSpPr/>
      </dsp:nvSpPr>
      <dsp:spPr>
        <a:xfrm>
          <a:off x="0" y="2594493"/>
          <a:ext cx="81280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081B1-B2A5-4419-BE1F-413BB50C5E4F}">
      <dsp:nvSpPr>
        <dsp:cNvPr id="0" name=""/>
        <dsp:cNvSpPr/>
      </dsp:nvSpPr>
      <dsp:spPr>
        <a:xfrm>
          <a:off x="406400" y="2269773"/>
          <a:ext cx="5689600" cy="64944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200" b="0" i="0" kern="1200" dirty="0" err="1">
              <a:solidFill>
                <a:srgbClr val="1C1E21"/>
              </a:solidFill>
              <a:effectLst/>
              <a:latin typeface="inherit"/>
            </a:rPr>
            <a:t>sử</a:t>
          </a:r>
          <a:r>
            <a:rPr lang="en-US" sz="2200" b="0" i="0" kern="120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sz="2200" b="0" i="0" kern="1200" dirty="0" err="1">
              <a:solidFill>
                <a:srgbClr val="1C1E21"/>
              </a:solidFill>
              <a:effectLst/>
              <a:latin typeface="inherit"/>
            </a:rPr>
            <a:t>dụng</a:t>
          </a:r>
          <a:r>
            <a:rPr lang="en-US" sz="2200" b="0" i="0" kern="120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sz="2200" b="0" i="0" kern="1200" dirty="0" err="1">
              <a:solidFill>
                <a:srgbClr val="1C1E21"/>
              </a:solidFill>
              <a:effectLst/>
              <a:latin typeface="inherit"/>
            </a:rPr>
            <a:t>nodejs</a:t>
          </a:r>
          <a:r>
            <a:rPr lang="en-US" sz="2200" b="0" i="0" kern="120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sz="2200" b="0" i="0" kern="1200" dirty="0" err="1">
              <a:solidFill>
                <a:srgbClr val="1C1E21"/>
              </a:solidFill>
              <a:effectLst/>
              <a:latin typeface="inherit"/>
            </a:rPr>
            <a:t>để</a:t>
          </a:r>
          <a:r>
            <a:rPr lang="en-US" sz="2200" b="0" i="0" kern="1200" dirty="0">
              <a:solidFill>
                <a:srgbClr val="1C1E21"/>
              </a:solidFill>
              <a:effectLst/>
              <a:latin typeface="inherit"/>
            </a:rPr>
            <a:t> code back-end</a:t>
          </a:r>
          <a:endParaRPr lang="en-US" sz="2200" kern="1200" dirty="0"/>
        </a:p>
      </dsp:txBody>
      <dsp:txXfrm>
        <a:off x="438103" y="2301476"/>
        <a:ext cx="5626194" cy="586034"/>
      </dsp:txXfrm>
    </dsp:sp>
    <dsp:sp modelId="{72DD64A9-1DC5-494D-8636-5ABFA33EB02B}">
      <dsp:nvSpPr>
        <dsp:cNvPr id="0" name=""/>
        <dsp:cNvSpPr/>
      </dsp:nvSpPr>
      <dsp:spPr>
        <a:xfrm>
          <a:off x="0" y="3592413"/>
          <a:ext cx="81280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C3644-5254-4E90-AAC4-4F37E2E2F2AA}">
      <dsp:nvSpPr>
        <dsp:cNvPr id="0" name=""/>
        <dsp:cNvSpPr/>
      </dsp:nvSpPr>
      <dsp:spPr>
        <a:xfrm>
          <a:off x="406400" y="3267693"/>
          <a:ext cx="5689600" cy="64944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200" b="0" i="0" kern="1200" dirty="0" err="1">
              <a:solidFill>
                <a:srgbClr val="1C1E21"/>
              </a:solidFill>
              <a:effectLst/>
              <a:latin typeface="inherit"/>
            </a:rPr>
            <a:t>sử</a:t>
          </a:r>
          <a:r>
            <a:rPr lang="en-US" sz="2200" b="0" i="0" kern="120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sz="2200" b="0" i="0" kern="1200" dirty="0" err="1">
              <a:solidFill>
                <a:srgbClr val="1C1E21"/>
              </a:solidFill>
              <a:effectLst/>
              <a:latin typeface="inherit"/>
            </a:rPr>
            <a:t>dụng</a:t>
          </a:r>
          <a:r>
            <a:rPr lang="en-US" sz="2200" b="0" i="0" kern="120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sz="2200" b="0" i="0" kern="1200" dirty="0" err="1">
              <a:solidFill>
                <a:srgbClr val="1C1E21"/>
              </a:solidFill>
              <a:effectLst/>
              <a:latin typeface="inherit"/>
            </a:rPr>
            <a:t>mongodb</a:t>
          </a:r>
          <a:r>
            <a:rPr lang="en-US" sz="2200" b="0" i="0" kern="120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sz="2200" b="0" i="0" kern="1200" dirty="0" err="1">
              <a:solidFill>
                <a:srgbClr val="1C1E21"/>
              </a:solidFill>
              <a:effectLst/>
              <a:latin typeface="inherit"/>
            </a:rPr>
            <a:t>để</a:t>
          </a:r>
          <a:r>
            <a:rPr lang="en-US" sz="2200" b="0" i="0" kern="120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sz="2200" b="0" i="0" kern="1200" dirty="0" err="1">
              <a:solidFill>
                <a:srgbClr val="1C1E21"/>
              </a:solidFill>
              <a:effectLst/>
              <a:latin typeface="inherit"/>
            </a:rPr>
            <a:t>hoạt</a:t>
          </a:r>
          <a:r>
            <a:rPr lang="en-US" sz="2200" b="0" i="0" kern="1200" dirty="0">
              <a:solidFill>
                <a:srgbClr val="1C1E21"/>
              </a:solidFill>
              <a:effectLst/>
              <a:latin typeface="inherit"/>
            </a:rPr>
            <a:t> </a:t>
          </a:r>
          <a:r>
            <a:rPr lang="en-US" sz="2200" b="0" i="0" kern="1200" dirty="0" err="1">
              <a:solidFill>
                <a:srgbClr val="1C1E21"/>
              </a:solidFill>
              <a:effectLst/>
              <a:latin typeface="inherit"/>
            </a:rPr>
            <a:t>động</a:t>
          </a:r>
          <a:r>
            <a:rPr lang="en-US" sz="2200" b="0" i="0" kern="1200" dirty="0">
              <a:solidFill>
                <a:srgbClr val="1C1E21"/>
              </a:solidFill>
              <a:effectLst/>
              <a:latin typeface="inherit"/>
            </a:rPr>
            <a:t> database</a:t>
          </a:r>
          <a:endParaRPr lang="en-US" sz="2200" kern="1200" dirty="0"/>
        </a:p>
      </dsp:txBody>
      <dsp:txXfrm>
        <a:off x="438103" y="3299396"/>
        <a:ext cx="562619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8114-8D5D-1257-CE21-3AC899F16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73EDE-B17C-106B-A6EB-890940843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F732-6E6A-939D-9D4A-6959160C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0A5-A4B3-43B1-ADF7-6BE09903AA7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83FC-5E61-A7DC-5FE6-E5F6A74D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DB860-6946-9F3F-EDD6-BAE014CD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90C-1E8E-4CBC-97F6-0CE65A99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7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5DA1-8562-7954-AA4A-ED41AD1E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6868A-96B6-9213-AB7F-34BE96D51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F4FD7-9C3B-7E10-8DDC-A29445E9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0A5-A4B3-43B1-ADF7-6BE09903AA7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83E9-4DE1-2608-F245-53B1C09C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471F-B146-898C-7D3B-1229BA99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90C-1E8E-4CBC-97F6-0CE65A99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4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4C557-C696-61A7-E772-9D8DAE1C0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50E32-C168-0503-4793-F9329536D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D5B-57C6-3736-8D1A-9D697B6D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0A5-A4B3-43B1-ADF7-6BE09903AA7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86BBE-EF04-C5A9-9949-187D28F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F018C-96E3-C984-04B0-05BCA4DD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90C-1E8E-4CBC-97F6-0CE65A99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0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0FB7-9868-63F7-6230-9D45DB3E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A11A-EBF2-0E39-5D4F-0AD57855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5EBCB-3A64-0132-4D94-C6E9C983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0A5-A4B3-43B1-ADF7-6BE09903AA7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C2194-61F7-2045-3F26-DFF88D36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E2C7-3874-EE1B-9217-E9CA90B6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90C-1E8E-4CBC-97F6-0CE65A99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6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24FA-ECAB-93C4-B32B-0990FD58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E3BC4-10CD-BFCF-3622-F3E709FDD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D7AA9-E747-CA78-D5B8-08244A67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0A5-A4B3-43B1-ADF7-6BE09903AA7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4D44D-339E-B92A-6556-5BF25007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8CC6-39BE-42FD-7B8C-C3EDBEE5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90C-1E8E-4CBC-97F6-0CE65A99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DB91-5E9A-1210-9B43-8E9B645B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23F8-CD64-8F7C-1055-247127DC8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8AA4C-9F80-CDAC-43BF-A3DE79073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0B150-B176-2FC7-55A3-B46F252A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0A5-A4B3-43B1-ADF7-6BE09903AA7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38DB2-18F4-DE2A-C633-A9750699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45907-9EB7-E0F3-D1DC-99F9E797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90C-1E8E-4CBC-97F6-0CE65A99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2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FBAC-B414-4753-4A34-13C385D6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78793-6B20-5BF6-6EFB-28E7F57B9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D7BA-17D4-FA2A-06AB-621893351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172D6-952A-F5DA-DAF9-04CCC5806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6DBA3-5E87-0CC2-397C-05681D36A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ACB76-7B48-658B-FBE2-6DCA8340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0A5-A4B3-43B1-ADF7-6BE09903AA7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ADF28-5A79-8668-A65C-F58DE57F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68769-A7BB-97F0-811B-0805D08E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90C-1E8E-4CBC-97F6-0CE65A99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1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17BB-229E-E758-6B38-402B0AA4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30390-28FC-01D2-FE09-7E49F03B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0A5-A4B3-43B1-ADF7-6BE09903AA7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1E849-A8A3-D909-5A37-AF122E69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595D4-81C6-8153-1D76-45C9474C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90C-1E8E-4CBC-97F6-0CE65A99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1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A9FFB-0006-73F3-000B-CC04741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0A5-A4B3-43B1-ADF7-6BE09903AA7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28E56-8BC8-448F-B35B-2CD20957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D091F-B766-B7D8-641A-E0CAE052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90C-1E8E-4CBC-97F6-0CE65A99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8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D67D-A837-66B9-83BD-9D6F3D19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4482F-C6EA-2BBB-44CE-D9F44C721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5A31E-2AA1-D65D-1FE3-BB3C24F71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25A93-C9EA-AF0A-95C1-CA51ED0C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0A5-A4B3-43B1-ADF7-6BE09903AA7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8F5B1-DB6E-3F62-49AE-6707AA33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631ED-BD65-9F17-DC1C-ED2E64AC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90C-1E8E-4CBC-97F6-0CE65A99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5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C758-E750-02D0-17FE-C58E4C66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7F26B-3DC3-B1A2-5E56-B2D3C94FA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54C3E-7914-914C-6E4B-23B657F0D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C38BC-2CD1-DE17-6C65-52DA9B7F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0A5-A4B3-43B1-ADF7-6BE09903AA7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50AA9-2367-C812-8B7C-F572B57A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6CA09-6038-6E6F-D43B-DF98C692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90C-1E8E-4CBC-97F6-0CE65A99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8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C70E2-65B1-53F0-74A0-EBEAE65B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5C2D0-3216-05A8-C1A0-CEC34C4C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FFBEE-9CC9-11CD-F003-F0F9EBFF0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EA0A5-A4B3-43B1-ADF7-6BE09903AA7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D5402-B259-D20D-D807-69728D009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F6C75-B54B-4B4A-9B65-9A68F6E63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490C-1E8E-4CBC-97F6-0CE65A99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6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AF3B07-A9C8-EEB0-02CF-123E3BE82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8668" y="912813"/>
            <a:ext cx="6074664" cy="1144587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Amasis MT Pro Black" panose="02040A04050005020304" pitchFamily="18" charset="0"/>
              </a:rPr>
              <a:t>GROUP 3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A527A-3937-4005-E2A1-D941EBF9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472" y="1"/>
            <a:ext cx="2498528" cy="116128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26F215-02D6-09C8-E025-871BD5664CB2}"/>
              </a:ext>
            </a:extLst>
          </p:cNvPr>
          <p:cNvCxnSpPr>
            <a:cxnSpLocks/>
          </p:cNvCxnSpPr>
          <p:nvPr/>
        </p:nvCxnSpPr>
        <p:spPr>
          <a:xfrm>
            <a:off x="3489960" y="2048256"/>
            <a:ext cx="5212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5770AB-83DA-D4FD-7125-284B9793FF25}"/>
              </a:ext>
            </a:extLst>
          </p:cNvPr>
          <p:cNvSpPr txBox="1"/>
          <p:nvPr/>
        </p:nvSpPr>
        <p:spPr>
          <a:xfrm>
            <a:off x="2267712" y="2503892"/>
            <a:ext cx="4848226" cy="3988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            </a:t>
            </a:r>
            <a:r>
              <a:rPr lang="vi-VN" sz="1800" b="1" i="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Team information</a:t>
            </a:r>
            <a:r>
              <a:rPr lang="vi-VN" sz="1800" b="1" i="0" u="none" strike="noStrike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:</a:t>
            </a:r>
            <a:endParaRPr lang="vi-VN" b="1" dirty="0">
              <a:solidFill>
                <a:schemeClr val="accent2">
                  <a:lumMod val="75000"/>
                </a:schemeClr>
              </a:solidFill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1.   Đoàn Ánh Dương ID: 20127474</a:t>
            </a:r>
            <a:endPara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2.   Nguyễn Thái Hiệp ID: 20127496 </a:t>
            </a:r>
            <a:endPara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3.   Dương Quang Bình  ID: 20127450</a:t>
            </a:r>
            <a:endPara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4.   Phùng Nghĩa Phúc  ID: 20127284</a:t>
            </a:r>
            <a:endPara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5.   Lê Nguyễn Lan Vy  ID: 20127392</a:t>
            </a:r>
            <a:endPara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br>
              <a:rPr lang="vi-VN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0FF0F-AF2E-DBC5-ABB5-142F0CA50F9D}"/>
              </a:ext>
            </a:extLst>
          </p:cNvPr>
          <p:cNvSpPr txBox="1"/>
          <p:nvPr/>
        </p:nvSpPr>
        <p:spPr>
          <a:xfrm>
            <a:off x="7443216" y="2942804"/>
            <a:ext cx="2119884" cy="271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Instructors</a:t>
            </a:r>
            <a:r>
              <a:rPr lang="en-US" sz="18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Bùi</a:t>
            </a:r>
            <a:r>
              <a:rPr lang="en-US" sz="18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Tấn</a:t>
            </a:r>
            <a:r>
              <a:rPr lang="en-US" sz="18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Lộc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Hồ</a:t>
            </a:r>
            <a:r>
              <a:rPr lang="en-US" sz="18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Tuấn</a:t>
            </a:r>
            <a:r>
              <a:rPr lang="en-US" sz="18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Thanh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Nguyễn</a:t>
            </a:r>
            <a:r>
              <a:rPr lang="en-US" sz="18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Văn</a:t>
            </a:r>
            <a:r>
              <a:rPr lang="en-US" sz="18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Vũ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5329DF-EF79-1911-D839-EA3F05D7EBD3}"/>
              </a:ext>
            </a:extLst>
          </p:cNvPr>
          <p:cNvCxnSpPr/>
          <p:nvPr/>
        </p:nvCxnSpPr>
        <p:spPr>
          <a:xfrm>
            <a:off x="6876288" y="2503892"/>
            <a:ext cx="0" cy="225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48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C896-B437-BC18-3E79-F2FC5EB1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D349-2E9C-4AFE-E443-A90EB20F0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US" dirty="0"/>
              <a:t>Test </a:t>
            </a:r>
            <a:r>
              <a:rPr lang="en-US" dirty="0" err="1"/>
              <a:t>nhưng</a:t>
            </a:r>
            <a:r>
              <a:rPr lang="en-US" dirty="0"/>
              <a:t> feature </a:t>
            </a:r>
            <a:r>
              <a:rPr lang="en-US" dirty="0" err="1"/>
              <a:t>nào</a:t>
            </a:r>
            <a:r>
              <a:rPr lang="en-US" dirty="0"/>
              <a:t> </a:t>
            </a:r>
          </a:p>
          <a:p>
            <a:pPr lvl="1">
              <a:buFontTx/>
              <a:buChar char="-"/>
            </a:pPr>
            <a:r>
              <a:rPr lang="en-US" dirty="0"/>
              <a:t>Test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nòa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Bao </a:t>
            </a:r>
            <a:r>
              <a:rPr lang="en-US" dirty="0" err="1"/>
              <a:t>nhiêu</a:t>
            </a:r>
            <a:r>
              <a:rPr lang="en-US" dirty="0"/>
              <a:t> test case</a:t>
            </a:r>
          </a:p>
          <a:p>
            <a:pPr marL="457200" lvl="1" indent="0">
              <a:buNone/>
            </a:pPr>
            <a:r>
              <a:rPr lang="en-US" dirty="0"/>
              <a:t>Bao </a:t>
            </a:r>
            <a:r>
              <a:rPr lang="en-US" dirty="0" err="1"/>
              <a:t>nhiêu</a:t>
            </a:r>
            <a:r>
              <a:rPr lang="en-US" dirty="0"/>
              <a:t> phase</a:t>
            </a:r>
          </a:p>
          <a:p>
            <a:pPr marL="457200" lvl="1" indent="0">
              <a:buNone/>
            </a:pPr>
            <a:r>
              <a:rPr lang="en-US" dirty="0"/>
              <a:t>Bao </a:t>
            </a:r>
            <a:r>
              <a:rPr lang="en-US" dirty="0" err="1"/>
              <a:t>nhiêu</a:t>
            </a:r>
            <a:r>
              <a:rPr lang="en-US" dirty="0"/>
              <a:t> bug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7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EFFDCD-FDCA-9417-ED72-CF25865C8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472" y="-54863"/>
            <a:ext cx="2498528" cy="116128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4E8E16A-4677-2EA1-5F70-23F077B0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7057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masis MT Pro Black" panose="02040A04050005020304" pitchFamily="18" charset="0"/>
              </a:rPr>
              <a:t>Name project : </a:t>
            </a:r>
            <a:r>
              <a:rPr lang="en-US" sz="4000" dirty="0" err="1">
                <a:solidFill>
                  <a:srgbClr val="FF0000"/>
                </a:solidFill>
                <a:latin typeface="Amasis MT Pro Black" panose="02040A04050005020304" pitchFamily="18" charset="0"/>
              </a:rPr>
              <a:t>TechStore</a:t>
            </a:r>
            <a:endParaRPr lang="en-US" sz="4000" dirty="0">
              <a:solidFill>
                <a:srgbClr val="FF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A3136E0-261D-D593-F004-5E710D7309B4}"/>
              </a:ext>
            </a:extLst>
          </p:cNvPr>
          <p:cNvSpPr txBox="1">
            <a:spLocks/>
          </p:cNvSpPr>
          <p:nvPr/>
        </p:nvSpPr>
        <p:spPr>
          <a:xfrm>
            <a:off x="838199" y="1489521"/>
            <a:ext cx="4739641" cy="67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Trang web 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C07BAB-E6F1-7C3E-B8A6-80746286CB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40" r="50390"/>
          <a:stretch/>
        </p:blipFill>
        <p:spPr>
          <a:xfrm>
            <a:off x="838199" y="2167129"/>
            <a:ext cx="4884516" cy="3694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A90E1E-1959-15A1-D79A-1282F8A074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8" r="1"/>
          <a:stretch/>
        </p:blipFill>
        <p:spPr>
          <a:xfrm>
            <a:off x="6614162" y="2054191"/>
            <a:ext cx="4585127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636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CD2B1F-35A6-3BB4-FA5D-4E5B579EE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74" y="1585485"/>
            <a:ext cx="9813909" cy="4900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B9404F-FD5B-31AA-3E79-B684D3106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472" y="-54863"/>
            <a:ext cx="2498528" cy="1161288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FCB6F956-AE7F-3D73-C312-175F8FF1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221481" cy="1325563"/>
          </a:xfrm>
        </p:spPr>
        <p:txBody>
          <a:bodyPr>
            <a:normAutofit/>
          </a:bodyPr>
          <a:lstStyle/>
          <a:p>
            <a:r>
              <a:rPr lang="en-US" sz="4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40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29226-734A-484B-6FF4-1C88442E031D}"/>
              </a:ext>
            </a:extLst>
          </p:cNvPr>
          <p:cNvSpPr txBox="1"/>
          <p:nvPr/>
        </p:nvSpPr>
        <p:spPr>
          <a:xfrm>
            <a:off x="6147326" y="1018763"/>
            <a:ext cx="1272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highlight>
                  <a:srgbClr val="FFFF00"/>
                </a:highlight>
              </a:rPr>
              <a:t>Tìm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kiếm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6074F5-EF20-275B-A85D-25E7AB3F1F69}"/>
              </a:ext>
            </a:extLst>
          </p:cNvPr>
          <p:cNvSpPr txBox="1"/>
          <p:nvPr/>
        </p:nvSpPr>
        <p:spPr>
          <a:xfrm>
            <a:off x="7875560" y="993961"/>
            <a:ext cx="2272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highlight>
                  <a:srgbClr val="FFFF00"/>
                </a:highlight>
              </a:rPr>
              <a:t>Giỏ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hàng</a:t>
            </a:r>
            <a:r>
              <a:rPr lang="en-US" b="1" dirty="0">
                <a:highlight>
                  <a:srgbClr val="FFFF00"/>
                </a:highlight>
              </a:rPr>
              <a:t>, </a:t>
            </a:r>
            <a:r>
              <a:rPr lang="en-US" b="1" dirty="0" err="1">
                <a:highlight>
                  <a:srgbClr val="FFFF00"/>
                </a:highlight>
              </a:rPr>
              <a:t>thanh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toán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23" name="Graphic 22" descr="Arrow: Counter-clockwise curve with solid fill">
            <a:extLst>
              <a:ext uri="{FF2B5EF4-FFF2-40B4-BE49-F238E27FC236}">
                <a16:creationId xmlns:a16="http://schemas.microsoft.com/office/drawing/2014/main" id="{CC33B790-26D4-DDFE-461D-734CEAD29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842661">
            <a:off x="5532871" y="1029590"/>
            <a:ext cx="914400" cy="914400"/>
          </a:xfrm>
          <a:prstGeom prst="rect">
            <a:avLst/>
          </a:prstGeom>
        </p:spPr>
      </p:pic>
      <p:pic>
        <p:nvPicPr>
          <p:cNvPr id="26" name="Graphic 25" descr="Arrow: Rotate right with solid fill">
            <a:extLst>
              <a:ext uri="{FF2B5EF4-FFF2-40B4-BE49-F238E27FC236}">
                <a16:creationId xmlns:a16="http://schemas.microsoft.com/office/drawing/2014/main" id="{BD326AB5-7251-864F-7879-E7580A4F84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177787">
            <a:off x="9587625" y="789655"/>
            <a:ext cx="1128987" cy="11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65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A5DE61-BD4B-CAAE-B3CC-06E2C7EEFCCF}"/>
              </a:ext>
            </a:extLst>
          </p:cNvPr>
          <p:cNvSpPr txBox="1">
            <a:spLocks/>
          </p:cNvSpPr>
          <p:nvPr/>
        </p:nvSpPr>
        <p:spPr>
          <a:xfrm>
            <a:off x="4317491" y="823277"/>
            <a:ext cx="3557017" cy="1032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Team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EC21C-F18C-1C48-9453-50D7031F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472" y="0"/>
            <a:ext cx="2498528" cy="1161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FEFB8C-5D99-68B0-949D-703DFBC1A369}"/>
              </a:ext>
            </a:extLst>
          </p:cNvPr>
          <p:cNvSpPr txBox="1"/>
          <p:nvPr/>
        </p:nvSpPr>
        <p:spPr>
          <a:xfrm>
            <a:off x="6095999" y="2233922"/>
            <a:ext cx="47823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000" b="1" u="sng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Team member</a:t>
            </a:r>
            <a:r>
              <a:rPr lang="en-US" sz="2000" b="1" dirty="0">
                <a:solidFill>
                  <a:srgbClr val="000000"/>
                </a:solidFill>
                <a:latin typeface="Amasis MT Pro Light" panose="02040304050005020304" pitchFamily="18" charset="0"/>
              </a:rPr>
              <a:t>    :     </a:t>
            </a:r>
            <a:r>
              <a:rPr lang="en-US" sz="2000" b="1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Đoàn</a:t>
            </a:r>
            <a:r>
              <a:rPr lang="en-US" sz="2000" b="1" dirty="0">
                <a:solidFill>
                  <a:srgbClr val="000000"/>
                </a:solidFill>
                <a:latin typeface="Amasis MT Pro Light" panose="020403040500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Ánh</a:t>
            </a:r>
            <a:r>
              <a:rPr lang="en-US" sz="2000" b="1" dirty="0">
                <a:solidFill>
                  <a:srgbClr val="000000"/>
                </a:solidFill>
                <a:latin typeface="Amasis MT Pro Light" panose="020403040500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Dương</a:t>
            </a:r>
            <a:r>
              <a:rPr lang="en-US" sz="2000" b="1" dirty="0">
                <a:solidFill>
                  <a:srgbClr val="000000"/>
                </a:solidFill>
                <a:latin typeface="Amasis MT Pro Light" panose="02040304050005020304" pitchFamily="18" charset="0"/>
              </a:rPr>
              <a:t>	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000" b="0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Amasis MT Pro Light" panose="02040304050005020304" pitchFamily="18" charset="0"/>
              </a:rPr>
              <a:t>             	     </a:t>
            </a:r>
            <a:r>
              <a:rPr lang="en-US" sz="2000" b="1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Phùng</a:t>
            </a:r>
            <a:r>
              <a:rPr lang="en-US" sz="2000" b="1" dirty="0">
                <a:solidFill>
                  <a:srgbClr val="000000"/>
                </a:solidFill>
                <a:latin typeface="Amasis MT Pro Light" panose="020403040500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Nghĩa</a:t>
            </a:r>
            <a:r>
              <a:rPr lang="en-US" sz="2000" b="1" dirty="0">
                <a:solidFill>
                  <a:srgbClr val="000000"/>
                </a:solidFill>
                <a:latin typeface="Amasis MT Pro Light" panose="020403040500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Phúc</a:t>
            </a:r>
            <a:endParaRPr lang="en-US" sz="2000" b="1" dirty="0">
              <a:solidFill>
                <a:srgbClr val="000000"/>
              </a:solidFill>
              <a:latin typeface="Amasis MT Pro Light" panose="02040304050005020304" pitchFamily="18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	             	     Lê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Nguyễn</a:t>
            </a:r>
            <a:r>
              <a:rPr lang="en-US" sz="2000" b="1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 Lan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Vy</a:t>
            </a:r>
            <a:endParaRPr lang="en-US" sz="2000" b="1" dirty="0">
              <a:solidFill>
                <a:srgbClr val="000000"/>
              </a:solidFill>
              <a:effectLst/>
              <a:latin typeface="Amasis MT Pro Light" panose="02040304050005020304" pitchFamily="18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Amasis MT Pro Light" panose="02040304050005020304" pitchFamily="18" charset="0"/>
              </a:rPr>
              <a:t>	             	     </a:t>
            </a:r>
            <a:r>
              <a:rPr lang="en-US" sz="2000" b="1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Dương</a:t>
            </a:r>
            <a:r>
              <a:rPr lang="en-US" sz="2000" b="1" dirty="0">
                <a:solidFill>
                  <a:srgbClr val="000000"/>
                </a:solidFill>
                <a:latin typeface="Amasis MT Pro Light" panose="02040304050005020304" pitchFamily="18" charset="0"/>
              </a:rPr>
              <a:t> Quang </a:t>
            </a:r>
            <a:r>
              <a:rPr lang="en-US" sz="2000" b="1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Bình</a:t>
            </a:r>
            <a:endParaRPr lang="vi-VN" sz="2000" b="1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82426-E8D0-8F67-10A0-A7C7E3FE1237}"/>
              </a:ext>
            </a:extLst>
          </p:cNvPr>
          <p:cNvSpPr txBox="1"/>
          <p:nvPr/>
        </p:nvSpPr>
        <p:spPr>
          <a:xfrm>
            <a:off x="1949958" y="2233922"/>
            <a:ext cx="3783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solidFill>
                  <a:srgbClr val="000000"/>
                </a:solidFill>
                <a:latin typeface="Amasis MT Pro Light" panose="02040304050005020304" pitchFamily="18" charset="0"/>
              </a:rPr>
              <a:t>Project manager</a:t>
            </a:r>
            <a:r>
              <a:rPr lang="en-US" sz="1800" b="1" dirty="0">
                <a:solidFill>
                  <a:srgbClr val="000000"/>
                </a:solidFill>
                <a:latin typeface="Amasis MT Pro Light" panose="020403040500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Light" panose="02040304050005020304" pitchFamily="18" charset="0"/>
              </a:rPr>
              <a:t>: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Light" panose="02040304050005020304" pitchFamily="18" charset="0"/>
              </a:rPr>
              <a:t>Nguyễn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Light" panose="020403040500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Light" panose="02040304050005020304" pitchFamily="18" charset="0"/>
              </a:rPr>
              <a:t>Thái</a:t>
            </a:r>
            <a:r>
              <a:rPr 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Light" panose="020403040500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Light" panose="02040304050005020304" pitchFamily="18" charset="0"/>
              </a:rPr>
              <a:t>Hiệp</a:t>
            </a:r>
            <a:endParaRPr lang="en-US" sz="1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Light" panose="02040304050005020304" pitchFamily="18" charset="0"/>
            </a:endParaRPr>
          </a:p>
        </p:txBody>
      </p:sp>
      <p:pic>
        <p:nvPicPr>
          <p:cNvPr id="11" name="Graphic 10" descr="Arrow: Straight with solid fill">
            <a:extLst>
              <a:ext uri="{FF2B5EF4-FFF2-40B4-BE49-F238E27FC236}">
                <a16:creationId xmlns:a16="http://schemas.microsoft.com/office/drawing/2014/main" id="{1D7E56DE-E801-DCB5-81C1-C0A733CE8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090673" y="3240961"/>
            <a:ext cx="914400" cy="914400"/>
          </a:xfrm>
          <a:prstGeom prst="rect">
            <a:avLst/>
          </a:prstGeom>
        </p:spPr>
      </p:pic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086B4BCA-D177-7AA7-E5D2-A4D456724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272529" y="3192467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3A4280-3A33-8142-8963-EB38996E5414}"/>
              </a:ext>
            </a:extLst>
          </p:cNvPr>
          <p:cNvCxnSpPr/>
          <p:nvPr/>
        </p:nvCxnSpPr>
        <p:spPr>
          <a:xfrm>
            <a:off x="5833872" y="2112264"/>
            <a:ext cx="0" cy="291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F84180-3527-94E9-A57E-F767645336D5}"/>
              </a:ext>
            </a:extLst>
          </p:cNvPr>
          <p:cNvSpPr txBox="1"/>
          <p:nvPr/>
        </p:nvSpPr>
        <p:spPr>
          <a:xfrm>
            <a:off x="6295264" y="4254747"/>
            <a:ext cx="37833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Bàn</a:t>
            </a:r>
            <a:r>
              <a:rPr lang="en-US" sz="1800" dirty="0">
                <a:solidFill>
                  <a:srgbClr val="000000"/>
                </a:solidFill>
                <a:latin typeface="Amasis MT Pro Light" panose="020403040500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bạc</a:t>
            </a:r>
            <a:r>
              <a:rPr lang="en-US" dirty="0">
                <a:solidFill>
                  <a:srgbClr val="000000"/>
                </a:solidFill>
                <a:latin typeface="Amasis MT Pro Light" panose="020403040500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góp</a:t>
            </a:r>
            <a:r>
              <a:rPr lang="en-US" dirty="0">
                <a:solidFill>
                  <a:srgbClr val="000000"/>
                </a:solidFill>
                <a:latin typeface="Amasis MT Pro Light" panose="02040304050005020304" pitchFamily="18" charset="0"/>
              </a:rPr>
              <a:t> ý qua </a:t>
            </a:r>
            <a:r>
              <a:rPr lang="en-US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Amasis MT Pro Light" panose="020403040500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giữa</a:t>
            </a:r>
            <a:r>
              <a:rPr lang="en-US" dirty="0">
                <a:solidFill>
                  <a:srgbClr val="000000"/>
                </a:solidFill>
                <a:latin typeface="Amasis MT Pro Light" panose="020403040500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Amasis MT Pro Light" panose="020403040500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Amasis MT Pro Light" panose="020403040500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viên</a:t>
            </a:r>
            <a:r>
              <a:rPr lang="en-US" dirty="0">
                <a:solidFill>
                  <a:srgbClr val="000000"/>
                </a:solidFill>
                <a:latin typeface="Amasis MT Pro Light" panose="020403040500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Amasis MT Pro Light" panose="020403040500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Amasis MT Pro Light" panose="020403040500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Hoàn</a:t>
            </a:r>
            <a:r>
              <a:rPr lang="en-US" sz="1800" dirty="0">
                <a:solidFill>
                  <a:srgbClr val="000000"/>
                </a:solidFill>
                <a:latin typeface="Amasis MT Pro Light" panose="020403040500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latin typeface="Amasis MT Pro Light" panose="020403040500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latin typeface="Amasis MT Pro Light" panose="020403040500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latin typeface="Amasis MT Pro Light" panose="020403040500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latin typeface="Amasis MT Pro Light" panose="020403040500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latin typeface="Amasis MT Pro Light" panose="020403040500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gia</a:t>
            </a:r>
            <a:r>
              <a:rPr lang="en-US" dirty="0" err="1">
                <a:solidFill>
                  <a:srgbClr val="000000"/>
                </a:solidFill>
                <a:latin typeface="Amasis MT Pro Light" panose="02040304050005020304" pitchFamily="18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Amasis MT Pro Light" panose="02040304050005020304" pitchFamily="18" charset="0"/>
              </a:rPr>
              <a:t> ở Trello.</a:t>
            </a:r>
            <a:endParaRPr lang="en-US" sz="1800" dirty="0">
              <a:solidFill>
                <a:srgbClr val="000000"/>
              </a:solidFill>
              <a:latin typeface="Amasis MT Pro Light" panose="020403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C42A3-F250-9A5A-2E30-BEFF6FE7E667}"/>
              </a:ext>
            </a:extLst>
          </p:cNvPr>
          <p:cNvSpPr txBox="1"/>
          <p:nvPr/>
        </p:nvSpPr>
        <p:spPr>
          <a:xfrm>
            <a:off x="1592581" y="4254747"/>
            <a:ext cx="4190999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vi-VN" sz="1800">
                <a:solidFill>
                  <a:srgbClr val="000000"/>
                </a:solidFill>
                <a:latin typeface="Amasis MT Pro Light" panose="02040304050005020304" pitchFamily="18" charset="0"/>
              </a:rPr>
              <a:t> lấy thông tin từ khách hàng. Từ đó liệt kê ra tất cả các yêu cầu cần làm của dự án để rồi đưa vào mục Backlog. 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vi-VN" sz="1800">
                <a:solidFill>
                  <a:srgbClr val="000000"/>
                </a:solidFill>
                <a:latin typeface="Amasis MT Pro Light" panose="02040304050005020304" pitchFamily="18" charset="0"/>
              </a:rPr>
              <a:t>Quản lý các mỗi Sprint: lên kế hoạch ban đầu, theo dõi tiến độ, đánh giá đầu ra , …</a:t>
            </a:r>
            <a:endParaRPr lang="en-US" sz="1800" dirty="0">
              <a:solidFill>
                <a:srgbClr val="000000"/>
              </a:solidFill>
              <a:latin typeface="Amasis MT Pro Light" panose="020403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27357"/>
      </p:ext>
    </p:extLst>
  </p:cSld>
  <p:clrMapOvr>
    <a:masterClrMapping/>
  </p:clrMapOvr>
  <p:transition spd="slow">
    <p:cover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70C0A8A8-F4FA-63BF-3728-B34B7D0A3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9212" y="659194"/>
            <a:ext cx="6513576" cy="448754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/>
              <a:t>Tổ</a:t>
            </a:r>
            <a:r>
              <a:rPr lang="en-US" sz="2800" b="1" dirty="0"/>
              <a:t> </a:t>
            </a:r>
            <a:r>
              <a:rPr lang="en-US" sz="2800" b="1" dirty="0" err="1"/>
              <a:t>chức</a:t>
            </a:r>
            <a:r>
              <a:rPr lang="en-US" sz="2800" b="1" dirty="0"/>
              <a:t> </a:t>
            </a:r>
            <a:r>
              <a:rPr lang="en-US" sz="2800" b="1" dirty="0" err="1"/>
              <a:t>phân</a:t>
            </a:r>
            <a:r>
              <a:rPr lang="en-US" sz="2800" b="1" dirty="0"/>
              <a:t> chia </a:t>
            </a:r>
            <a:r>
              <a:rPr lang="en-US" sz="2800" b="1" dirty="0" err="1"/>
              <a:t>nhiệm</a:t>
            </a:r>
            <a:r>
              <a:rPr lang="en-US" sz="2800" b="1" dirty="0"/>
              <a:t> </a:t>
            </a:r>
            <a:r>
              <a:rPr lang="en-US" sz="2800" b="1" dirty="0" err="1"/>
              <a:t>vụ</a:t>
            </a:r>
            <a:r>
              <a:rPr lang="en-US" sz="2800" b="1" dirty="0"/>
              <a:t> </a:t>
            </a:r>
            <a:r>
              <a:rPr lang="en-US" sz="2800" b="1" dirty="0" err="1"/>
              <a:t>trên</a:t>
            </a:r>
            <a:r>
              <a:rPr lang="en-US" sz="2800" b="1" dirty="0"/>
              <a:t> </a:t>
            </a:r>
            <a:r>
              <a:rPr lang="en-US" sz="2800" b="1" u="sng" dirty="0" err="1">
                <a:highlight>
                  <a:srgbClr val="FFFF00"/>
                </a:highlight>
              </a:rPr>
              <a:t>trello</a:t>
            </a:r>
            <a:endParaRPr lang="en-US" sz="2800" b="1" u="sng" dirty="0">
              <a:highlight>
                <a:srgbClr val="FFFF00"/>
              </a:highlight>
            </a:endParaRP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1BF35E36-ADFC-A674-FFF4-B1B2664D8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6395975"/>
              </p:ext>
            </p:extLst>
          </p:nvPr>
        </p:nvGraphicFramePr>
        <p:xfrm>
          <a:off x="1867408" y="2231136"/>
          <a:ext cx="8858504" cy="239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61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3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7B59EE5-B493-4446-44BC-B1A48641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68" y="1524388"/>
            <a:ext cx="3209544" cy="337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865A33-F747-EA57-F301-288CCA173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228" y="840310"/>
            <a:ext cx="3209544" cy="4601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5B00AA-7406-3012-0117-B14BA035D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170" y="840310"/>
            <a:ext cx="3214262" cy="4741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31DE31-A6B1-DEC6-04DC-8656FAD22222}"/>
              </a:ext>
            </a:extLst>
          </p:cNvPr>
          <p:cNvSpPr txBox="1"/>
          <p:nvPr/>
        </p:nvSpPr>
        <p:spPr>
          <a:xfrm>
            <a:off x="4944124" y="6073162"/>
            <a:ext cx="23037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highlight>
                  <a:srgbClr val="00FF00"/>
                </a:highlight>
              </a:rPr>
              <a:t>Ví</a:t>
            </a:r>
            <a:r>
              <a:rPr lang="en-US" sz="3200" b="1" dirty="0">
                <a:highlight>
                  <a:srgbClr val="00FF00"/>
                </a:highlight>
              </a:rPr>
              <a:t> </a:t>
            </a:r>
            <a:r>
              <a:rPr lang="en-US" sz="3200" b="1" dirty="0" err="1">
                <a:highlight>
                  <a:srgbClr val="00FF00"/>
                </a:highlight>
              </a:rPr>
              <a:t>dụ</a:t>
            </a:r>
            <a:r>
              <a:rPr lang="en-US" sz="3200" b="1" dirty="0">
                <a:highlight>
                  <a:srgbClr val="00FF00"/>
                </a:highlight>
              </a:rPr>
              <a:t> ở PA5 </a:t>
            </a:r>
            <a:endParaRPr lang="en-US" sz="32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8422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024A52-DCC9-ACB5-48E2-9A11CC17D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52" y="-22416"/>
            <a:ext cx="10573512" cy="690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BA4725-58FD-7C40-6D94-C026BE8CA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472" y="0"/>
            <a:ext cx="2498528" cy="1161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69817B-1671-DD4C-F996-B32EA4B1CC38}"/>
              </a:ext>
            </a:extLst>
          </p:cNvPr>
          <p:cNvSpPr txBox="1"/>
          <p:nvPr/>
        </p:nvSpPr>
        <p:spPr>
          <a:xfrm rot="5400000">
            <a:off x="893730" y="1538261"/>
            <a:ext cx="492443" cy="2021365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Use-case Model</a:t>
            </a:r>
            <a:endParaRPr 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6198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BDBFF1-F7F8-61B2-90EE-026BDE03E32B}"/>
              </a:ext>
            </a:extLst>
          </p:cNvPr>
          <p:cNvSpPr txBox="1"/>
          <p:nvPr/>
        </p:nvSpPr>
        <p:spPr>
          <a:xfrm>
            <a:off x="4624959" y="665726"/>
            <a:ext cx="29420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ighlight>
                  <a:srgbClr val="FFFF00"/>
                </a:highlight>
              </a:rPr>
              <a:t>Architecture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5517AC-43D1-DD72-FAAA-FC49CDE5E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470" y="1978426"/>
            <a:ext cx="8473059" cy="487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D9F287B-43BA-E426-C331-A009EF283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09" y="1373612"/>
            <a:ext cx="10567416" cy="528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2BBE16-B094-87ED-2D13-78131E7F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472" y="436563"/>
            <a:ext cx="7126224" cy="1419669"/>
          </a:xfrm>
        </p:spPr>
        <p:txBody>
          <a:bodyPr/>
          <a:lstStyle/>
          <a:p>
            <a:r>
              <a:rPr lang="en-US" b="1" dirty="0" err="1">
                <a:highlight>
                  <a:srgbClr val="FFFF00"/>
                </a:highlight>
              </a:rPr>
              <a:t>Các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kĩ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thuật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Lập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trình</a:t>
            </a:r>
            <a:r>
              <a:rPr lang="en-US" b="1" dirty="0">
                <a:highlight>
                  <a:srgbClr val="FFFF00"/>
                </a:highlight>
              </a:rPr>
              <a:t>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0A62182-D38A-3519-EA1E-5E21394EF0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7481020"/>
              </p:ext>
            </p:extLst>
          </p:nvPr>
        </p:nvGraphicFramePr>
        <p:xfrm>
          <a:off x="1236472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20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267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Amasis MT Pro Black</vt:lpstr>
      <vt:lpstr>Amasis MT Pro Light</vt:lpstr>
      <vt:lpstr>Arial</vt:lpstr>
      <vt:lpstr>Calibri</vt:lpstr>
      <vt:lpstr>Calibri Light</vt:lpstr>
      <vt:lpstr>inherit</vt:lpstr>
      <vt:lpstr>Times New Roman</vt:lpstr>
      <vt:lpstr>Office Theme</vt:lpstr>
      <vt:lpstr>GROUP 3 </vt:lpstr>
      <vt:lpstr>Name project : TechStore</vt:lpstr>
      <vt:lpstr>Chức năng cơ bản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 kĩ thuật Lập trình </vt:lpstr>
      <vt:lpstr>Trình bày về test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</dc:title>
  <dc:creator>DƯƠNG QUANG BÌNH</dc:creator>
  <cp:lastModifiedBy>DƯƠNG QUANG BÌNH</cp:lastModifiedBy>
  <cp:revision>2</cp:revision>
  <dcterms:created xsi:type="dcterms:W3CDTF">2022-08-11T07:45:27Z</dcterms:created>
  <dcterms:modified xsi:type="dcterms:W3CDTF">2022-08-11T15:52:23Z</dcterms:modified>
</cp:coreProperties>
</file>