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C0C42-F144-4FE4-B070-2F9D8B1492E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0844-C029-4D89-B47D-C4AD2D4E5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70844-C029-4D89-B47D-C4AD2D4E59F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0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D329-DF2B-5E51-C8DC-37263452C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Patrika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D03E-7CD6-F14A-D9F0-5D4E3B721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Agni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F6D8-90FD-51D0-5072-9A1CF7DF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9678-0A25-3C6C-0C7F-7EB8C735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Blogging is the act of creating and publishing content online in the form of written articles, often accompanied by images, videos, and links. It started as a form of online journaling but has evolved into a powerful medium for </a:t>
            </a:r>
            <a:r>
              <a:rPr lang="en-US" b="1" dirty="0"/>
              <a:t>sharing knowledge, opinions, and expertise</a:t>
            </a:r>
            <a:r>
              <a:rPr lang="en-US" dirty="0"/>
              <a:t> across various industries.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Core value of blogging:</a:t>
            </a:r>
            <a:br>
              <a:rPr lang="en-US" dirty="0"/>
            </a:br>
            <a:r>
              <a:rPr lang="en-US" dirty="0"/>
              <a:t>a)Effective Communication</a:t>
            </a:r>
            <a:br>
              <a:rPr lang="en-US" dirty="0"/>
            </a:br>
            <a:r>
              <a:rPr lang="en-US" dirty="0"/>
              <a:t>b)Authenticity</a:t>
            </a:r>
            <a:br>
              <a:rPr lang="en-US" dirty="0"/>
            </a:br>
            <a:r>
              <a:rPr lang="en-US" dirty="0"/>
              <a:t>c)Creativity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5F67-954E-CB32-C263-83C91725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Blogging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8FFA-FEEB-8927-7550-915530F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Blogging has evolved significantly from its early days as a form of online journalism. Initially, bloggers shared their thoughts with a small audience, much like personal diary entries. Over period of time, blogging became a powerful tool for </a:t>
            </a:r>
            <a:r>
              <a:rPr lang="en-US" b="1" dirty="0"/>
              <a:t>digital marketing, education, and brand development</a:t>
            </a:r>
            <a:r>
              <a:rPr lang="en-US" dirty="0"/>
              <a:t>, allowing businesses and individuals to establish authority, engage with audiences, and  build a loyal communities.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2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C9-9ED3-9EC0-3FF1-943BF313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the Blogging Industry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E337-C2E9-3791-58CC-998F2745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a </a:t>
            </a:r>
            <a:r>
              <a:rPr lang="en-US" b="1" dirty="0"/>
              <a:t>2013 study by Pingdom</a:t>
            </a:r>
            <a:r>
              <a:rPr lang="en-US" dirty="0"/>
              <a:t>, the average age of visitors to top blogs was </a:t>
            </a:r>
            <a:r>
              <a:rPr lang="en-US" b="1" dirty="0"/>
              <a:t>41 years old</a:t>
            </a:r>
            <a:r>
              <a:rPr lang="en-US" dirty="0"/>
              <a:t>, indicating that younger generations are less engaged with traditional blogging.</a:t>
            </a:r>
            <a:br>
              <a:rPr lang="en-US" dirty="0"/>
            </a:br>
            <a:r>
              <a:rPr lang="en-US" dirty="0"/>
              <a:t>Platforms like </a:t>
            </a:r>
            <a:r>
              <a:rPr lang="en-US" b="1" dirty="0"/>
              <a:t>YouTube, TikTok, and Instagram</a:t>
            </a:r>
            <a:r>
              <a:rPr lang="en-US" dirty="0"/>
              <a:t> dominate content consumption with short, engaging videos.</a:t>
            </a:r>
            <a:br>
              <a:rPr lang="en-US" dirty="0"/>
            </a:br>
            <a:r>
              <a:rPr lang="en-US" dirty="0"/>
              <a:t>Many businesses and influencers </a:t>
            </a:r>
            <a:r>
              <a:rPr lang="en-US" b="1" dirty="0"/>
              <a:t>prioritize video content</a:t>
            </a:r>
            <a:r>
              <a:rPr lang="en-US" dirty="0"/>
              <a:t> for higher reach and engagement, As a result, the blogging industry has struggled to attract and retain younger audiences, leading to a decline in its mainstream popularity.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60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A18D-E3D3-215D-65C4-D56EFA92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Blogging Platform is Different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A00E-87F4-6F9A-44DC-57C22D00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Our blogging platform stands out from traditional platforms in several key ways:</a:t>
            </a:r>
          </a:p>
          <a:p>
            <a:endParaRPr lang="en-US" dirty="0"/>
          </a:p>
          <a:p>
            <a:r>
              <a:rPr lang="en-US" dirty="0"/>
              <a:t>One-Click Post Summarization – Users can quickly summarize any post with a single click, allowing them to skim through content efficiently and navigate to other posts seamlessly. Traditional platforms require users to read full articles to grasp the key points.</a:t>
            </a:r>
          </a:p>
          <a:p>
            <a:endParaRPr lang="en-US" dirty="0"/>
          </a:p>
          <a:p>
            <a:r>
              <a:rPr lang="en-US" dirty="0"/>
              <a:t>AI-Powered Chatbot for Assistance – Unlike conventional platforms where users rely on FAQs or customer support, our platform integrates a chatbot that provides instant assistance. Whether users need help with blogging tips, technical support, or platform navigation, the chatbot ensures a smoother experience.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FF01-9A25-0C11-2EA4-08A9F544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Our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2D60-92D1-0D59-1F48-2334FADE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new features coming like AI and chatbot users need not to be a native speaker as they can frame grammatically correct sentence, make content readable for global audiences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With AI power assistance reduces the time for creators in sentence framing. Bloggers can focus more on creativity and authenticity</a:t>
            </a:r>
            <a:br>
              <a:rPr lang="en-IN" dirty="0"/>
            </a:br>
            <a:br>
              <a:rPr lang="en-IN" dirty="0"/>
            </a:br>
            <a:r>
              <a:rPr lang="en-US" dirty="0"/>
              <a:t>Chatbots provide </a:t>
            </a:r>
            <a:r>
              <a:rPr lang="en-US" b="1" dirty="0"/>
              <a:t>instant support</a:t>
            </a:r>
            <a:r>
              <a:rPr lang="en-US" dirty="0"/>
              <a:t> for content ideas, SEO strategies, and technical issues.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1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AF02-3B1D-45BC-4DD9-B54939B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687A-A433-6D06-E5CC-333BCD2A5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C1B729-F8D6-5CF3-56F4-BE553BAA1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8" y="2336874"/>
            <a:ext cx="4697412" cy="36981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B07C4-442B-5AC3-1B18-61539C73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C79A49-0530-0F61-F089-62E985E9E2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350" y="2336873"/>
            <a:ext cx="4700588" cy="3698166"/>
          </a:xfrm>
        </p:spPr>
      </p:pic>
    </p:spTree>
    <p:extLst>
      <p:ext uri="{BB962C8B-B14F-4D97-AF65-F5344CB8AC3E}">
        <p14:creationId xmlns:p14="http://schemas.microsoft.com/office/powerpoint/2010/main" val="12223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4A0F-29DF-734C-5F70-F604B82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506B-DF3A-24F3-A84A-24BCBA8BEE9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F2FF7-1786-0B2A-0257-85FF313F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22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</TotalTime>
  <Words>439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Patrika</vt:lpstr>
      <vt:lpstr>Introduction</vt:lpstr>
      <vt:lpstr>Evolution of Blogging</vt:lpstr>
      <vt:lpstr>Challenges in the Blogging Industry</vt:lpstr>
      <vt:lpstr>How Our Blogging Platform is Different</vt:lpstr>
      <vt:lpstr>Benefits of Our Platform</vt:lpstr>
      <vt:lpstr>PowerPoint Presentation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Ritul Dev</dc:creator>
  <cp:lastModifiedBy>Ritul Dev</cp:lastModifiedBy>
  <cp:revision>1</cp:revision>
  <dcterms:created xsi:type="dcterms:W3CDTF">2025-03-27T04:53:59Z</dcterms:created>
  <dcterms:modified xsi:type="dcterms:W3CDTF">2025-03-27T06:18:10Z</dcterms:modified>
</cp:coreProperties>
</file>