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C181-AC15-4D2D-9B70-EA33CDEEC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179C0-F447-48C5-8F73-754A7044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0BA0-7CC5-478C-BE52-07086DFF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4940-A07F-4276-9F6A-59BF3C4F8FC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E853-E878-46B7-A2B9-E7218A43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B681-A535-47AF-9044-18288F43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DDC-D5D5-4FD5-B220-2250A171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2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81F6-F3E8-4BF7-84E4-1D50EBB4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49A91-C694-42C1-9E38-9BB9EB005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9DDF8-71E5-4B2C-AFEF-33E536C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4940-A07F-4276-9F6A-59BF3C4F8FC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153FB-DAA4-4750-804F-2A1A9FA6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CA4B7-5517-4CE3-B2A5-EEFE844F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DDC-D5D5-4FD5-B220-2250A171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B5906-F0CF-4FB3-822A-3835D0FE6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0D779-058A-4BAB-B342-E69C29A5D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C0DE-00C1-4A5E-9CFB-55A26B04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4940-A07F-4276-9F6A-59BF3C4F8FC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852F-BCF6-4A0A-B3C3-08B62D57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9A4F-A3D7-43DD-9DED-AB76F285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DDC-D5D5-4FD5-B220-2250A171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7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B761-B30E-4596-8E4A-F16C0D70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0F7DD-F8A8-44C1-A9D3-5F96CE18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49CB-4CCB-4A97-B08B-5D6168B2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4940-A07F-4276-9F6A-59BF3C4F8FC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DB11-60F5-47E0-91E2-64C75239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DF86-9A61-43A4-9872-B094E883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DDC-D5D5-4FD5-B220-2250A171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4061-ADC3-43AE-A3C0-53DEFB63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CCD8-9F97-4C7E-8C12-CADEF03C4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8967-588A-4F22-BE6E-272A0364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4940-A07F-4276-9F6A-59BF3C4F8FC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7F09-63C7-430C-B295-1FE766CC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6981C-0B12-441E-BA79-19FBA931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DDC-D5D5-4FD5-B220-2250A171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8576-F0B2-4FD5-841E-FBB6FFD7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B296-9FCD-4680-A259-E81D5F6C7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0952E-5143-41A8-8344-243DB9127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9388-C1A1-4A62-9C2D-2C000D6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4940-A07F-4276-9F6A-59BF3C4F8FC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7671B-1334-4E74-BABF-34ACEA83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7D2C7-FE5C-4853-B905-EC6CE1D2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DDC-D5D5-4FD5-B220-2250A171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A97D-49EF-4818-8CB2-50E9B402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AAC2D-61C0-4359-904A-2A082628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D0FAE-1CE0-48BF-ACF0-8565A8A51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BC996-78F8-4C6C-92D0-7F4C3897B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771DB-85F0-4714-BABD-4C612C515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BCE84-0182-4A0A-8510-693D5673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4940-A07F-4276-9F6A-59BF3C4F8FC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0882D-8D81-435F-86B1-5681A29E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948FC-998A-4ABE-AA83-E767024D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DDC-D5D5-4FD5-B220-2250A171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FF91-3849-409D-93F5-ADF73A48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2634B-A9E6-4EF1-98DC-1536B886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4940-A07F-4276-9F6A-59BF3C4F8FC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FD75-ED96-4850-8291-80406B2F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4D9E6-2E2A-416F-8A27-57FBBB1C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DDC-D5D5-4FD5-B220-2250A171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387CC-254B-456D-8ED0-FB8A6014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4940-A07F-4276-9F6A-59BF3C4F8FC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C8B54-81CB-4848-AE3E-B1FC34B1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02594-FD40-4B13-8E9D-2952CE98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DDC-D5D5-4FD5-B220-2250A171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755F-F69C-4AF9-9671-BBC3A46A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1ACC-1212-4B98-A69E-0E7B8DCAC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4FB83-12DF-4875-98E8-EB472DE4A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795D6-5ACE-43BD-841B-36E0DE51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4940-A07F-4276-9F6A-59BF3C4F8FC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C71E-50AF-45EE-ADF7-ADEF69F7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76DCD-E15D-4598-8838-B9192824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DDC-D5D5-4FD5-B220-2250A171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399A-579C-4459-B909-E135A153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58DD4-D845-4B55-B76D-AD157DE24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D7B29-970F-4BC1-95D5-E718C68BC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DBE3F-23EE-4031-BAC5-22EAA837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4940-A07F-4276-9F6A-59BF3C4F8FC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52150-870C-43EC-9EE2-4E5ED38B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2412E-53E1-4903-A9A5-2CC23373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CDDC-D5D5-4FD5-B220-2250A171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3B020-704A-4E63-A05E-4DE3CEC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650DF-F95A-4B83-9CBF-81306C2F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2FE2-EDF8-448A-854D-CBF24ED4C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4940-A07F-4276-9F6A-59BF3C4F8FC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D106-994D-469A-9C99-69BF6664F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56AB-ABF7-49D8-B11F-7F6D6238F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FCDDC-D5D5-4FD5-B220-2250A1717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4C1231-AE7B-4B69-9E5A-3C581EB09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9" r="33448" b="16452"/>
          <a:stretch/>
        </p:blipFill>
        <p:spPr>
          <a:xfrm>
            <a:off x="534203" y="726707"/>
            <a:ext cx="8114097" cy="508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B7B38D-CAA3-40C2-B3E0-EDC36E514C64}"/>
              </a:ext>
            </a:extLst>
          </p:cNvPr>
          <p:cNvSpPr/>
          <p:nvPr/>
        </p:nvSpPr>
        <p:spPr>
          <a:xfrm>
            <a:off x="3893138" y="6271479"/>
            <a:ext cx="8022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  <a:latin typeface="Maiandra GD" panose="020E0502030308020204" pitchFamily="34" charset="0"/>
              </a:rPr>
              <a:t>https://www.youtube.com/watch?v=_rdINNHLYaQ&amp;t=3s</a:t>
            </a:r>
          </a:p>
        </p:txBody>
      </p:sp>
    </p:spTree>
    <p:extLst>
      <p:ext uri="{BB962C8B-B14F-4D97-AF65-F5344CB8AC3E}">
        <p14:creationId xmlns:p14="http://schemas.microsoft.com/office/powerpoint/2010/main" val="183590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9A68C-A3A6-48CE-B589-56E52CDC9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8" r="1225"/>
          <a:stretch/>
        </p:blipFill>
        <p:spPr>
          <a:xfrm>
            <a:off x="0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A3FA93-440A-402E-AEB0-E56E68520CB4}"/>
              </a:ext>
            </a:extLst>
          </p:cNvPr>
          <p:cNvSpPr/>
          <p:nvPr/>
        </p:nvSpPr>
        <p:spPr>
          <a:xfrm>
            <a:off x="7897246" y="58371"/>
            <a:ext cx="40351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3300"/>
                </a:solidFill>
                <a:latin typeface="Maiandra GD" panose="020E0502030308020204" pitchFamily="34" charset="0"/>
              </a:rPr>
              <a:t>Finding lane lines</a:t>
            </a:r>
          </a:p>
        </p:txBody>
      </p:sp>
    </p:spTree>
    <p:extLst>
      <p:ext uri="{BB962C8B-B14F-4D97-AF65-F5344CB8AC3E}">
        <p14:creationId xmlns:p14="http://schemas.microsoft.com/office/powerpoint/2010/main" val="182175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2000/0*I6XPXr9fzJ43L0ii.gif">
            <a:extLst>
              <a:ext uri="{FF2B5EF4-FFF2-40B4-BE49-F238E27FC236}">
                <a16:creationId xmlns:a16="http://schemas.microsoft.com/office/drawing/2014/main" id="{E008ED60-610F-476D-9303-9F52EB3A6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33" y="1256679"/>
            <a:ext cx="6322576" cy="525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EB1C95-5A5B-4311-BCBC-D3D236DE2868}"/>
              </a:ext>
            </a:extLst>
          </p:cNvPr>
          <p:cNvSpPr/>
          <p:nvPr/>
        </p:nvSpPr>
        <p:spPr>
          <a:xfrm>
            <a:off x="407651" y="164249"/>
            <a:ext cx="9265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i="0" dirty="0">
                <a:solidFill>
                  <a:srgbClr val="FF3300"/>
                </a:solidFill>
                <a:effectLst/>
                <a:latin typeface="Maiandra GD" panose="020E0502030308020204" pitchFamily="34" charset="0"/>
              </a:rPr>
              <a:t>Represent colors by numbers</a:t>
            </a:r>
            <a:endParaRPr lang="en-US" sz="5400" dirty="0">
              <a:solidFill>
                <a:srgbClr val="FF3300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6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2000/0*Abi-6WpfaheBbWYq.jpg">
            <a:extLst>
              <a:ext uri="{FF2B5EF4-FFF2-40B4-BE49-F238E27FC236}">
                <a16:creationId xmlns:a16="http://schemas.microsoft.com/office/drawing/2014/main" id="{544A7C28-04A4-4DEA-B232-EA731BD5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00" y="1352663"/>
            <a:ext cx="9224249" cy="451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078232-D7BE-436B-912A-BD58213DEA70}"/>
              </a:ext>
            </a:extLst>
          </p:cNvPr>
          <p:cNvSpPr/>
          <p:nvPr/>
        </p:nvSpPr>
        <p:spPr>
          <a:xfrm>
            <a:off x="407651" y="164249"/>
            <a:ext cx="9265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3300"/>
                </a:solidFill>
                <a:latin typeface="Maiandra GD" panose="020E0502030308020204" pitchFamily="34" charset="0"/>
              </a:rPr>
              <a:t>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18697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16F5D5-6C20-4120-8C6D-2E9C42A1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844" y="1316935"/>
            <a:ext cx="6520069" cy="48900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E21F4E-A8C2-4848-9761-3B1F087A055D}"/>
              </a:ext>
            </a:extLst>
          </p:cNvPr>
          <p:cNvSpPr/>
          <p:nvPr/>
        </p:nvSpPr>
        <p:spPr>
          <a:xfrm>
            <a:off x="407651" y="164249"/>
            <a:ext cx="9265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3300"/>
                </a:solidFill>
                <a:latin typeface="Maiandra GD" panose="020E0502030308020204" pitchFamily="34" charset="0"/>
              </a:rPr>
              <a:t>Finding Corners</a:t>
            </a:r>
          </a:p>
        </p:txBody>
      </p:sp>
    </p:spTree>
    <p:extLst>
      <p:ext uri="{BB962C8B-B14F-4D97-AF65-F5344CB8AC3E}">
        <p14:creationId xmlns:p14="http://schemas.microsoft.com/office/powerpoint/2010/main" val="261461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B7E5C2-0F85-4F22-A8E4-44837070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68" y="1245289"/>
            <a:ext cx="5441675" cy="49519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587DBA-01B0-4AC7-91D6-22F3391E970E}"/>
              </a:ext>
            </a:extLst>
          </p:cNvPr>
          <p:cNvSpPr/>
          <p:nvPr/>
        </p:nvSpPr>
        <p:spPr>
          <a:xfrm>
            <a:off x="407651" y="164249"/>
            <a:ext cx="9265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3300"/>
                </a:solidFill>
                <a:latin typeface="Maiandra GD" panose="020E0502030308020204" pitchFamily="34" charset="0"/>
              </a:rPr>
              <a:t>What is a tensor?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0C2344-1CBF-46CF-B844-9BA5DAE8BA05}"/>
              </a:ext>
            </a:extLst>
          </p:cNvPr>
          <p:cNvSpPr/>
          <p:nvPr/>
        </p:nvSpPr>
        <p:spPr>
          <a:xfrm>
            <a:off x="6886875" y="2187688"/>
            <a:ext cx="51398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222222"/>
                </a:solidFill>
                <a:effectLst/>
                <a:latin typeface="Maiandra GD" panose="020E0502030308020204" pitchFamily="34" charset="0"/>
              </a:rPr>
              <a:t>a mathematical object analogous to but more general than a vector, represented by an array of components that are functions of the coordinates of a space</a:t>
            </a:r>
            <a:endParaRPr lang="en-US" sz="2800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4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Maiandra GD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 Gangavarapu</dc:creator>
  <cp:lastModifiedBy>Kal Gangavarapu</cp:lastModifiedBy>
  <cp:revision>7</cp:revision>
  <dcterms:created xsi:type="dcterms:W3CDTF">2018-11-17T02:51:11Z</dcterms:created>
  <dcterms:modified xsi:type="dcterms:W3CDTF">2018-11-17T06:24:46Z</dcterms:modified>
</cp:coreProperties>
</file>