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5" r:id="rId2"/>
    <p:sldId id="283" r:id="rId3"/>
    <p:sldId id="281" r:id="rId4"/>
    <p:sldId id="287" r:id="rId5"/>
    <p:sldId id="285" r:id="rId6"/>
    <p:sldId id="266" r:id="rId7"/>
    <p:sldId id="291" r:id="rId8"/>
    <p:sldId id="292" r:id="rId9"/>
    <p:sldId id="293" r:id="rId10"/>
    <p:sldId id="273" r:id="rId11"/>
    <p:sldId id="290" r:id="rId12"/>
    <p:sldId id="264" r:id="rId13"/>
  </p:sldIdLst>
  <p:sldSz cx="13716000" cy="243824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AA6"/>
    <a:srgbClr val="0070C0"/>
    <a:srgbClr val="E0EAEC"/>
    <a:srgbClr val="0243C6"/>
    <a:srgbClr val="008AF2"/>
    <a:srgbClr val="BFBFBF"/>
    <a:srgbClr val="BA261F"/>
    <a:srgbClr val="EAEAEA"/>
    <a:srgbClr val="E4D0BE"/>
    <a:srgbClr val="E3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61EE9-52CE-4CA8-B5E2-E79EE9E32AD0}" v="321" dt="2024-10-31T20:03:17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3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ilmister" userId="bce7d38b601de1c3" providerId="LiveId" clId="{FA000BA6-DB23-4C12-A238-6BCC1DD477C4}"/>
    <pc:docChg chg="undo redo custSel addSld delSld modSld sldOrd modMainMaster">
      <pc:chgData name="John Kilmister" userId="bce7d38b601de1c3" providerId="LiveId" clId="{FA000BA6-DB23-4C12-A238-6BCC1DD477C4}" dt="2024-09-22T15:01:00.275" v="388"/>
      <pc:docMkLst>
        <pc:docMk/>
      </pc:docMkLst>
      <pc:sldChg chg="addSp modSp mod modTransition">
        <pc:chgData name="John Kilmister" userId="bce7d38b601de1c3" providerId="LiveId" clId="{FA000BA6-DB23-4C12-A238-6BCC1DD477C4}" dt="2024-09-22T15:01:00.275" v="388"/>
        <pc:sldMkLst>
          <pc:docMk/>
          <pc:sldMk cId="2068363087" sldId="256"/>
        </pc:sldMkLst>
        <pc:spChg chg="add mod">
          <ac:chgData name="John Kilmister" userId="bce7d38b601de1c3" providerId="LiveId" clId="{FA000BA6-DB23-4C12-A238-6BCC1DD477C4}" dt="2024-09-22T14:57:02.597" v="349" actId="1076"/>
          <ac:spMkLst>
            <pc:docMk/>
            <pc:sldMk cId="2068363087" sldId="256"/>
            <ac:spMk id="2" creationId="{39937D64-396D-6695-17DF-888EEE08071A}"/>
          </ac:spMkLst>
        </pc:spChg>
        <pc:spChg chg="add mod">
          <ac:chgData name="John Kilmister" userId="bce7d38b601de1c3" providerId="LiveId" clId="{FA000BA6-DB23-4C12-A238-6BCC1DD477C4}" dt="2024-09-22T14:57:02.597" v="349" actId="1076"/>
          <ac:spMkLst>
            <pc:docMk/>
            <pc:sldMk cId="2068363087" sldId="256"/>
            <ac:spMk id="3" creationId="{319A8627-D527-DC09-DDCC-AEA311492953}"/>
          </ac:spMkLst>
        </pc:spChg>
        <pc:spChg chg="add mod">
          <ac:chgData name="John Kilmister" userId="bce7d38b601de1c3" providerId="LiveId" clId="{FA000BA6-DB23-4C12-A238-6BCC1DD477C4}" dt="2024-09-22T14:57:02.597" v="349" actId="1076"/>
          <ac:spMkLst>
            <pc:docMk/>
            <pc:sldMk cId="2068363087" sldId="256"/>
            <ac:spMk id="5" creationId="{5567EEB2-0BD9-BD47-9059-952754A7C8F2}"/>
          </ac:spMkLst>
        </pc:spChg>
        <pc:spChg chg="add mod">
          <ac:chgData name="John Kilmister" userId="bce7d38b601de1c3" providerId="LiveId" clId="{FA000BA6-DB23-4C12-A238-6BCC1DD477C4}" dt="2024-09-22T14:57:02.597" v="349" actId="1076"/>
          <ac:spMkLst>
            <pc:docMk/>
            <pc:sldMk cId="2068363087" sldId="256"/>
            <ac:spMk id="6" creationId="{DFB35E56-0EDE-423C-1C6B-5DF93A6E19E1}"/>
          </ac:spMkLst>
        </pc:spChg>
        <pc:spChg chg="add mod">
          <ac:chgData name="John Kilmister" userId="bce7d38b601de1c3" providerId="LiveId" clId="{FA000BA6-DB23-4C12-A238-6BCC1DD477C4}" dt="2024-09-22T14:57:02.597" v="349" actId="1076"/>
          <ac:spMkLst>
            <pc:docMk/>
            <pc:sldMk cId="2068363087" sldId="256"/>
            <ac:spMk id="7" creationId="{7DAB82D1-AB1F-2EB3-F6F9-BAA1DE8090B3}"/>
          </ac:spMkLst>
        </pc:spChg>
      </pc:sldChg>
      <pc:sldChg chg="modTransition">
        <pc:chgData name="John Kilmister" userId="bce7d38b601de1c3" providerId="LiveId" clId="{FA000BA6-DB23-4C12-A238-6BCC1DD477C4}" dt="2024-09-22T14:41:21.184" v="154"/>
        <pc:sldMkLst>
          <pc:docMk/>
          <pc:sldMk cId="646365874" sldId="257"/>
        </pc:sldMkLst>
      </pc:sldChg>
      <pc:sldChg chg="modTransition">
        <pc:chgData name="John Kilmister" userId="bce7d38b601de1c3" providerId="LiveId" clId="{FA000BA6-DB23-4C12-A238-6BCC1DD477C4}" dt="2024-09-22T14:41:21.184" v="154"/>
        <pc:sldMkLst>
          <pc:docMk/>
          <pc:sldMk cId="1590464571" sldId="258"/>
        </pc:sldMkLst>
      </pc:sldChg>
      <pc:sldChg chg="addSp delSp modSp new del mod modTransition">
        <pc:chgData name="John Kilmister" userId="bce7d38b601de1c3" providerId="LiveId" clId="{FA000BA6-DB23-4C12-A238-6BCC1DD477C4}" dt="2024-09-22T14:49:18.158" v="206" actId="47"/>
        <pc:sldMkLst>
          <pc:docMk/>
          <pc:sldMk cId="676612316" sldId="259"/>
        </pc:sldMkLst>
        <pc:spChg chg="del">
          <ac:chgData name="John Kilmister" userId="bce7d38b601de1c3" providerId="LiveId" clId="{FA000BA6-DB23-4C12-A238-6BCC1DD477C4}" dt="2024-09-22T14:33:02.261" v="1" actId="478"/>
          <ac:spMkLst>
            <pc:docMk/>
            <pc:sldMk cId="676612316" sldId="259"/>
            <ac:spMk id="2" creationId="{2F0C95ED-81EA-77BA-08EC-3F73C5E4BB4A}"/>
          </ac:spMkLst>
        </pc:spChg>
        <pc:spChg chg="del">
          <ac:chgData name="John Kilmister" userId="bce7d38b601de1c3" providerId="LiveId" clId="{FA000BA6-DB23-4C12-A238-6BCC1DD477C4}" dt="2024-09-22T14:33:02.261" v="1" actId="478"/>
          <ac:spMkLst>
            <pc:docMk/>
            <pc:sldMk cId="676612316" sldId="259"/>
            <ac:spMk id="3" creationId="{3045C538-21C8-40AE-1D19-9A7391AAD9DF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4" creationId="{71BD37A7-8837-685D-5CFC-DEB26750AB3D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5" creationId="{8BC97D3A-8024-94AA-B0E7-0E3B18887B04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6" creationId="{27F57F24-7861-018A-FED3-98622A41C755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7" creationId="{C6FBF5D1-AF85-DAFF-5404-F7A5FF0A56CB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8" creationId="{1CA62946-E9C7-ACB8-3F51-423D485A4230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9" creationId="{DC6F02DD-0BDA-FDA1-29D8-FDAB068176E5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10" creationId="{65E2DC77-5829-7BEC-4635-4295BABC4C15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11" creationId="{B75DF30B-BA5C-1D24-CDFD-B0263482D536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12" creationId="{0EA6650B-26C4-CA8B-1734-6F53A9B6CAA7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13" creationId="{4EA4642B-8912-1479-2AFF-B645059BF431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14" creationId="{34D4396F-B6A4-DCE8-2AC3-B9D22AD41F61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15" creationId="{A9CC588A-AA91-0C41-4050-61A87ED9FED4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16" creationId="{0C5A45AB-F8FD-B186-9F14-5C5C83AD0B75}"/>
          </ac:spMkLst>
        </pc:spChg>
        <pc:spChg chg="add mod">
          <ac:chgData name="John Kilmister" userId="bce7d38b601de1c3" providerId="LiveId" clId="{FA000BA6-DB23-4C12-A238-6BCC1DD477C4}" dt="2024-09-22T14:43:33.763" v="165" actId="688"/>
          <ac:spMkLst>
            <pc:docMk/>
            <pc:sldMk cId="676612316" sldId="259"/>
            <ac:spMk id="17" creationId="{BA65D494-496F-39EF-E8F9-607E5673A442}"/>
          </ac:spMkLst>
        </pc:spChg>
      </pc:sldChg>
      <pc:sldChg chg="modSp add del mod ord modTransition">
        <pc:chgData name="John Kilmister" userId="bce7d38b601de1c3" providerId="LiveId" clId="{FA000BA6-DB23-4C12-A238-6BCC1DD477C4}" dt="2024-09-22T14:42:16.656" v="156" actId="47"/>
        <pc:sldMkLst>
          <pc:docMk/>
          <pc:sldMk cId="1838882891" sldId="260"/>
        </pc:sldMkLst>
        <pc:spChg chg="mod">
          <ac:chgData name="John Kilmister" userId="bce7d38b601de1c3" providerId="LiveId" clId="{FA000BA6-DB23-4C12-A238-6BCC1DD477C4}" dt="2024-09-22T14:36:23.505" v="88" actId="688"/>
          <ac:spMkLst>
            <pc:docMk/>
            <pc:sldMk cId="1838882891" sldId="260"/>
            <ac:spMk id="4" creationId="{71BD37A7-8837-685D-5CFC-DEB26750AB3D}"/>
          </ac:spMkLst>
        </pc:spChg>
        <pc:spChg chg="mod">
          <ac:chgData name="John Kilmister" userId="bce7d38b601de1c3" providerId="LiveId" clId="{FA000BA6-DB23-4C12-A238-6BCC1DD477C4}" dt="2024-09-22T14:36:25.271" v="89" actId="688"/>
          <ac:spMkLst>
            <pc:docMk/>
            <pc:sldMk cId="1838882891" sldId="260"/>
            <ac:spMk id="5" creationId="{8BC97D3A-8024-94AA-B0E7-0E3B18887B04}"/>
          </ac:spMkLst>
        </pc:spChg>
        <pc:spChg chg="mod">
          <ac:chgData name="John Kilmister" userId="bce7d38b601de1c3" providerId="LiveId" clId="{FA000BA6-DB23-4C12-A238-6BCC1DD477C4}" dt="2024-09-22T14:36:28.434" v="91" actId="688"/>
          <ac:spMkLst>
            <pc:docMk/>
            <pc:sldMk cId="1838882891" sldId="260"/>
            <ac:spMk id="6" creationId="{27F57F24-7861-018A-FED3-98622A41C755}"/>
          </ac:spMkLst>
        </pc:spChg>
        <pc:spChg chg="mod">
          <ac:chgData name="John Kilmister" userId="bce7d38b601de1c3" providerId="LiveId" clId="{FA000BA6-DB23-4C12-A238-6BCC1DD477C4}" dt="2024-09-22T14:36:27.038" v="90" actId="688"/>
          <ac:spMkLst>
            <pc:docMk/>
            <pc:sldMk cId="1838882891" sldId="260"/>
            <ac:spMk id="7" creationId="{C6FBF5D1-AF85-DAFF-5404-F7A5FF0A56CB}"/>
          </ac:spMkLst>
        </pc:spChg>
        <pc:spChg chg="mod">
          <ac:chgData name="John Kilmister" userId="bce7d38b601de1c3" providerId="LiveId" clId="{FA000BA6-DB23-4C12-A238-6BCC1DD477C4}" dt="2024-09-22T14:36:30.075" v="92" actId="688"/>
          <ac:spMkLst>
            <pc:docMk/>
            <pc:sldMk cId="1838882891" sldId="260"/>
            <ac:spMk id="8" creationId="{1CA62946-E9C7-ACB8-3F51-423D485A4230}"/>
          </ac:spMkLst>
        </pc:spChg>
        <pc:spChg chg="mod">
          <ac:chgData name="John Kilmister" userId="bce7d38b601de1c3" providerId="LiveId" clId="{FA000BA6-DB23-4C12-A238-6BCC1DD477C4}" dt="2024-09-22T14:36:31.954" v="93" actId="688"/>
          <ac:spMkLst>
            <pc:docMk/>
            <pc:sldMk cId="1838882891" sldId="260"/>
            <ac:spMk id="9" creationId="{DC6F02DD-0BDA-FDA1-29D8-FDAB068176E5}"/>
          </ac:spMkLst>
        </pc:spChg>
        <pc:spChg chg="mod">
          <ac:chgData name="John Kilmister" userId="bce7d38b601de1c3" providerId="LiveId" clId="{FA000BA6-DB23-4C12-A238-6BCC1DD477C4}" dt="2024-09-22T14:35:53.299" v="72" actId="1076"/>
          <ac:spMkLst>
            <pc:docMk/>
            <pc:sldMk cId="1838882891" sldId="260"/>
            <ac:spMk id="10" creationId="{65E2DC77-5829-7BEC-4635-4295BABC4C15}"/>
          </ac:spMkLst>
        </pc:spChg>
        <pc:spChg chg="mod">
          <ac:chgData name="John Kilmister" userId="bce7d38b601de1c3" providerId="LiveId" clId="{FA000BA6-DB23-4C12-A238-6BCC1DD477C4}" dt="2024-09-22T14:36:17.970" v="85" actId="688"/>
          <ac:spMkLst>
            <pc:docMk/>
            <pc:sldMk cId="1838882891" sldId="260"/>
            <ac:spMk id="11" creationId="{B75DF30B-BA5C-1D24-CDFD-B0263482D536}"/>
          </ac:spMkLst>
        </pc:spChg>
        <pc:spChg chg="mod">
          <ac:chgData name="John Kilmister" userId="bce7d38b601de1c3" providerId="LiveId" clId="{FA000BA6-DB23-4C12-A238-6BCC1DD477C4}" dt="2024-09-22T14:36:21.559" v="87" actId="688"/>
          <ac:spMkLst>
            <pc:docMk/>
            <pc:sldMk cId="1838882891" sldId="260"/>
            <ac:spMk id="12" creationId="{0EA6650B-26C4-CA8B-1734-6F53A9B6CAA7}"/>
          </ac:spMkLst>
        </pc:spChg>
        <pc:spChg chg="mod">
          <ac:chgData name="John Kilmister" userId="bce7d38b601de1c3" providerId="LiveId" clId="{FA000BA6-DB23-4C12-A238-6BCC1DD477C4}" dt="2024-09-22T14:36:19.822" v="86" actId="688"/>
          <ac:spMkLst>
            <pc:docMk/>
            <pc:sldMk cId="1838882891" sldId="260"/>
            <ac:spMk id="13" creationId="{4EA4642B-8912-1479-2AFF-B645059BF431}"/>
          </ac:spMkLst>
        </pc:spChg>
        <pc:spChg chg="mod">
          <ac:chgData name="John Kilmister" userId="bce7d38b601de1c3" providerId="LiveId" clId="{FA000BA6-DB23-4C12-A238-6BCC1DD477C4}" dt="2024-09-22T14:36:11.231" v="82" actId="688"/>
          <ac:spMkLst>
            <pc:docMk/>
            <pc:sldMk cId="1838882891" sldId="260"/>
            <ac:spMk id="14" creationId="{34D4396F-B6A4-DCE8-2AC3-B9D22AD41F61}"/>
          </ac:spMkLst>
        </pc:spChg>
        <pc:spChg chg="mod">
          <ac:chgData name="John Kilmister" userId="bce7d38b601de1c3" providerId="LiveId" clId="{FA000BA6-DB23-4C12-A238-6BCC1DD477C4}" dt="2024-09-22T14:36:09.826" v="81" actId="688"/>
          <ac:spMkLst>
            <pc:docMk/>
            <pc:sldMk cId="1838882891" sldId="260"/>
            <ac:spMk id="15" creationId="{A9CC588A-AA91-0C41-4050-61A87ED9FED4}"/>
          </ac:spMkLst>
        </pc:spChg>
        <pc:spChg chg="mod">
          <ac:chgData name="John Kilmister" userId="bce7d38b601de1c3" providerId="LiveId" clId="{FA000BA6-DB23-4C12-A238-6BCC1DD477C4}" dt="2024-09-22T14:36:14.932" v="84" actId="688"/>
          <ac:spMkLst>
            <pc:docMk/>
            <pc:sldMk cId="1838882891" sldId="260"/>
            <ac:spMk id="16" creationId="{0C5A45AB-F8FD-B186-9F14-5C5C83AD0B75}"/>
          </ac:spMkLst>
        </pc:spChg>
        <pc:spChg chg="mod">
          <ac:chgData name="John Kilmister" userId="bce7d38b601de1c3" providerId="LiveId" clId="{FA000BA6-DB23-4C12-A238-6BCC1DD477C4}" dt="2024-09-22T14:36:13.402" v="83" actId="688"/>
          <ac:spMkLst>
            <pc:docMk/>
            <pc:sldMk cId="1838882891" sldId="260"/>
            <ac:spMk id="17" creationId="{BA65D494-496F-39EF-E8F9-607E5673A442}"/>
          </ac:spMkLst>
        </pc:spChg>
      </pc:sldChg>
      <pc:sldChg chg="addSp delSp modSp add mod modTransition setBg modAnim">
        <pc:chgData name="John Kilmister" userId="bce7d38b601de1c3" providerId="LiveId" clId="{FA000BA6-DB23-4C12-A238-6BCC1DD477C4}" dt="2024-09-22T15:01:00.275" v="388"/>
        <pc:sldMkLst>
          <pc:docMk/>
          <pc:sldMk cId="4126608152" sldId="260"/>
        </pc:sldMkLst>
        <pc:spChg chg="add del mod">
          <ac:chgData name="John Kilmister" userId="bce7d38b601de1c3" providerId="LiveId" clId="{FA000BA6-DB23-4C12-A238-6BCC1DD477C4}" dt="2024-09-22T14:53:50.257" v="309" actId="478"/>
          <ac:spMkLst>
            <pc:docMk/>
            <pc:sldMk cId="4126608152" sldId="260"/>
            <ac:spMk id="2" creationId="{6BE8FBF8-26DB-E00A-7E8A-4151CAB95C71}"/>
          </ac:spMkLst>
        </pc:spChg>
        <pc:spChg chg="add del mod">
          <ac:chgData name="John Kilmister" userId="bce7d38b601de1c3" providerId="LiveId" clId="{FA000BA6-DB23-4C12-A238-6BCC1DD477C4}" dt="2024-09-22T14:53:54.543" v="313" actId="478"/>
          <ac:spMkLst>
            <pc:docMk/>
            <pc:sldMk cId="4126608152" sldId="260"/>
            <ac:spMk id="3" creationId="{53B8D0FC-3FDF-C6F8-DF45-5F84E8FB54BF}"/>
          </ac:spMkLst>
        </pc:spChg>
        <pc:spChg chg="mod">
          <ac:chgData name="John Kilmister" userId="bce7d38b601de1c3" providerId="LiveId" clId="{FA000BA6-DB23-4C12-A238-6BCC1DD477C4}" dt="2024-09-22T14:57:23.933" v="350" actId="1076"/>
          <ac:spMkLst>
            <pc:docMk/>
            <pc:sldMk cId="4126608152" sldId="260"/>
            <ac:spMk id="4" creationId="{FDAC27D4-D743-48B2-4A48-0AF490468A19}"/>
          </ac:spMkLst>
        </pc:spChg>
        <pc:spChg chg="add del mod">
          <ac:chgData name="John Kilmister" userId="bce7d38b601de1c3" providerId="LiveId" clId="{FA000BA6-DB23-4C12-A238-6BCC1DD477C4}" dt="2024-09-22T14:53:53.767" v="312" actId="478"/>
          <ac:spMkLst>
            <pc:docMk/>
            <pc:sldMk cId="4126608152" sldId="260"/>
            <ac:spMk id="5" creationId="{8A55807E-76A8-0516-1FBB-84A7043AAEE8}"/>
          </ac:spMkLst>
        </pc:spChg>
        <pc:spChg chg="add del mod">
          <ac:chgData name="John Kilmister" userId="bce7d38b601de1c3" providerId="LiveId" clId="{FA000BA6-DB23-4C12-A238-6BCC1DD477C4}" dt="2024-09-22T14:53:49.630" v="308" actId="478"/>
          <ac:spMkLst>
            <pc:docMk/>
            <pc:sldMk cId="4126608152" sldId="260"/>
            <ac:spMk id="6" creationId="{79BB9072-93F1-7664-3CA5-BBA50A57737F}"/>
          </ac:spMkLst>
        </pc:spChg>
        <pc:spChg chg="mod topLvl">
          <ac:chgData name="John Kilmister" userId="bce7d38b601de1c3" providerId="LiveId" clId="{FA000BA6-DB23-4C12-A238-6BCC1DD477C4}" dt="2024-09-22T14:54:10.887" v="319" actId="1076"/>
          <ac:spMkLst>
            <pc:docMk/>
            <pc:sldMk cId="4126608152" sldId="260"/>
            <ac:spMk id="10" creationId="{085E7FAC-095E-E34E-1D65-3164B1C0BCE2}"/>
          </ac:spMkLst>
        </pc:spChg>
        <pc:spChg chg="mod topLvl">
          <ac:chgData name="John Kilmister" userId="bce7d38b601de1c3" providerId="LiveId" clId="{FA000BA6-DB23-4C12-A238-6BCC1DD477C4}" dt="2024-09-22T14:54:05.334" v="316" actId="165"/>
          <ac:spMkLst>
            <pc:docMk/>
            <pc:sldMk cId="4126608152" sldId="260"/>
            <ac:spMk id="11" creationId="{F54ED917-D689-E32D-C4AD-0BE67D241ADC}"/>
          </ac:spMkLst>
        </pc:spChg>
        <pc:spChg chg="add mod">
          <ac:chgData name="John Kilmister" userId="bce7d38b601de1c3" providerId="LiveId" clId="{FA000BA6-DB23-4C12-A238-6BCC1DD477C4}" dt="2024-09-22T14:54:21.022" v="323" actId="1076"/>
          <ac:spMkLst>
            <pc:docMk/>
            <pc:sldMk cId="4126608152" sldId="260"/>
            <ac:spMk id="12" creationId="{7CD1AC36-A2E0-07DE-8175-52F7680B66E1}"/>
          </ac:spMkLst>
        </pc:spChg>
        <pc:spChg chg="add mod">
          <ac:chgData name="John Kilmister" userId="bce7d38b601de1c3" providerId="LiveId" clId="{FA000BA6-DB23-4C12-A238-6BCC1DD477C4}" dt="2024-09-22T15:00:38.285" v="386" actId="962"/>
          <ac:spMkLst>
            <pc:docMk/>
            <pc:sldMk cId="4126608152" sldId="260"/>
            <ac:spMk id="13" creationId="{4E348A0A-2DFA-8344-90D5-15BC33C8C1BC}"/>
          </ac:spMkLst>
        </pc:spChg>
        <pc:spChg chg="add mod">
          <ac:chgData name="John Kilmister" userId="bce7d38b601de1c3" providerId="LiveId" clId="{FA000BA6-DB23-4C12-A238-6BCC1DD477C4}" dt="2024-09-22T14:54:36.459" v="331" actId="1076"/>
          <ac:spMkLst>
            <pc:docMk/>
            <pc:sldMk cId="4126608152" sldId="260"/>
            <ac:spMk id="14" creationId="{FBB935BE-0B14-7900-AF38-87C9C2DA1498}"/>
          </ac:spMkLst>
        </pc:spChg>
        <pc:spChg chg="add mod">
          <ac:chgData name="John Kilmister" userId="bce7d38b601de1c3" providerId="LiveId" clId="{FA000BA6-DB23-4C12-A238-6BCC1DD477C4}" dt="2024-09-22T14:57:32.046" v="356" actId="20577"/>
          <ac:spMkLst>
            <pc:docMk/>
            <pc:sldMk cId="4126608152" sldId="260"/>
            <ac:spMk id="15" creationId="{55C93883-27A3-315B-7C20-7F0E067D3025}"/>
          </ac:spMkLst>
        </pc:spChg>
        <pc:grpChg chg="del mod">
          <ac:chgData name="John Kilmister" userId="bce7d38b601de1c3" providerId="LiveId" clId="{FA000BA6-DB23-4C12-A238-6BCC1DD477C4}" dt="2024-09-22T14:54:05.334" v="316" actId="165"/>
          <ac:grpSpMkLst>
            <pc:docMk/>
            <pc:sldMk cId="4126608152" sldId="260"/>
            <ac:grpSpMk id="9" creationId="{723C13C6-12F5-BE66-A88B-0CE85C58D90F}"/>
          </ac:grpSpMkLst>
        </pc:grpChg>
        <pc:picChg chg="add del mod">
          <ac:chgData name="John Kilmister" userId="bce7d38b601de1c3" providerId="LiveId" clId="{FA000BA6-DB23-4C12-A238-6BCC1DD477C4}" dt="2024-09-22T14:54:00.623" v="315" actId="27803"/>
          <ac:picMkLst>
            <pc:docMk/>
            <pc:sldMk cId="4126608152" sldId="260"/>
            <ac:picMk id="8" creationId="{76CBA9F3-922A-0EF2-EEE0-E0084D285029}"/>
          </ac:picMkLst>
        </pc:picChg>
      </pc:sldChg>
      <pc:sldChg chg="delSp modSp add mod setBg">
        <pc:chgData name="John Kilmister" userId="bce7d38b601de1c3" providerId="LiveId" clId="{FA000BA6-DB23-4C12-A238-6BCC1DD477C4}" dt="2024-09-22T14:58:03.627" v="360" actId="1076"/>
        <pc:sldMkLst>
          <pc:docMk/>
          <pc:sldMk cId="864020444" sldId="261"/>
        </pc:sldMkLst>
        <pc:spChg chg="del">
          <ac:chgData name="John Kilmister" userId="bce7d38b601de1c3" providerId="LiveId" clId="{FA000BA6-DB23-4C12-A238-6BCC1DD477C4}" dt="2024-09-22T14:57:58.221" v="359" actId="478"/>
          <ac:spMkLst>
            <pc:docMk/>
            <pc:sldMk cId="864020444" sldId="261"/>
            <ac:spMk id="4" creationId="{FDAC27D4-D743-48B2-4A48-0AF490468A19}"/>
          </ac:spMkLst>
        </pc:spChg>
        <pc:spChg chg="mod">
          <ac:chgData name="John Kilmister" userId="bce7d38b601de1c3" providerId="LiveId" clId="{FA000BA6-DB23-4C12-A238-6BCC1DD477C4}" dt="2024-09-22T14:58:03.627" v="360" actId="1076"/>
          <ac:spMkLst>
            <pc:docMk/>
            <pc:sldMk cId="864020444" sldId="261"/>
            <ac:spMk id="10" creationId="{085E7FAC-095E-E34E-1D65-3164B1C0BCE2}"/>
          </ac:spMkLst>
        </pc:spChg>
        <pc:spChg chg="mod">
          <ac:chgData name="John Kilmister" userId="bce7d38b601de1c3" providerId="LiveId" clId="{FA000BA6-DB23-4C12-A238-6BCC1DD477C4}" dt="2024-09-22T14:58:03.627" v="360" actId="1076"/>
          <ac:spMkLst>
            <pc:docMk/>
            <pc:sldMk cId="864020444" sldId="261"/>
            <ac:spMk id="11" creationId="{F54ED917-D689-E32D-C4AD-0BE67D241ADC}"/>
          </ac:spMkLst>
        </pc:spChg>
        <pc:spChg chg="mod">
          <ac:chgData name="John Kilmister" userId="bce7d38b601de1c3" providerId="LiveId" clId="{FA000BA6-DB23-4C12-A238-6BCC1DD477C4}" dt="2024-09-22T14:58:03.627" v="360" actId="1076"/>
          <ac:spMkLst>
            <pc:docMk/>
            <pc:sldMk cId="864020444" sldId="261"/>
            <ac:spMk id="12" creationId="{7CD1AC36-A2E0-07DE-8175-52F7680B66E1}"/>
          </ac:spMkLst>
        </pc:spChg>
        <pc:spChg chg="mod">
          <ac:chgData name="John Kilmister" userId="bce7d38b601de1c3" providerId="LiveId" clId="{FA000BA6-DB23-4C12-A238-6BCC1DD477C4}" dt="2024-09-22T14:58:03.627" v="360" actId="1076"/>
          <ac:spMkLst>
            <pc:docMk/>
            <pc:sldMk cId="864020444" sldId="261"/>
            <ac:spMk id="13" creationId="{4E348A0A-2DFA-8344-90D5-15BC33C8C1BC}"/>
          </ac:spMkLst>
        </pc:spChg>
        <pc:spChg chg="mod">
          <ac:chgData name="John Kilmister" userId="bce7d38b601de1c3" providerId="LiveId" clId="{FA000BA6-DB23-4C12-A238-6BCC1DD477C4}" dt="2024-09-22T14:58:03.627" v="360" actId="1076"/>
          <ac:spMkLst>
            <pc:docMk/>
            <pc:sldMk cId="864020444" sldId="261"/>
            <ac:spMk id="14" creationId="{FBB935BE-0B14-7900-AF38-87C9C2DA1498}"/>
          </ac:spMkLst>
        </pc:spChg>
        <pc:spChg chg="mod">
          <ac:chgData name="John Kilmister" userId="bce7d38b601de1c3" providerId="LiveId" clId="{FA000BA6-DB23-4C12-A238-6BCC1DD477C4}" dt="2024-09-22T14:58:03.627" v="360" actId="1076"/>
          <ac:spMkLst>
            <pc:docMk/>
            <pc:sldMk cId="864020444" sldId="261"/>
            <ac:spMk id="15" creationId="{55C93883-27A3-315B-7C20-7F0E067D3025}"/>
          </ac:spMkLst>
        </pc:spChg>
      </pc:sldChg>
      <pc:sldChg chg="add del modTransition">
        <pc:chgData name="John Kilmister" userId="bce7d38b601de1c3" providerId="LiveId" clId="{FA000BA6-DB23-4C12-A238-6BCC1DD477C4}" dt="2024-09-22T14:42:16.656" v="156" actId="47"/>
        <pc:sldMkLst>
          <pc:docMk/>
          <pc:sldMk cId="4098455384" sldId="261"/>
        </pc:sldMkLst>
      </pc:sldChg>
      <pc:sldChg chg="add del modTransition">
        <pc:chgData name="John Kilmister" userId="bce7d38b601de1c3" providerId="LiveId" clId="{FA000BA6-DB23-4C12-A238-6BCC1DD477C4}" dt="2024-09-22T14:42:16.656" v="156" actId="47"/>
        <pc:sldMkLst>
          <pc:docMk/>
          <pc:sldMk cId="1267900453" sldId="262"/>
        </pc:sldMkLst>
      </pc:sldChg>
      <pc:sldChg chg="addSp delSp modSp add mod modTransition setBg">
        <pc:chgData name="John Kilmister" userId="bce7d38b601de1c3" providerId="LiveId" clId="{FA000BA6-DB23-4C12-A238-6BCC1DD477C4}" dt="2024-09-22T15:00:51.927" v="387"/>
        <pc:sldMkLst>
          <pc:docMk/>
          <pc:sldMk cId="3878167355" sldId="262"/>
        </pc:sldMkLst>
        <pc:spChg chg="add del">
          <ac:chgData name="John Kilmister" userId="bce7d38b601de1c3" providerId="LiveId" clId="{FA000BA6-DB23-4C12-A238-6BCC1DD477C4}" dt="2024-09-22T15:00:07.878" v="378" actId="478"/>
          <ac:spMkLst>
            <pc:docMk/>
            <pc:sldMk cId="3878167355" sldId="262"/>
            <ac:spMk id="4" creationId="{FDAC27D4-D743-48B2-4A48-0AF490468A19}"/>
          </ac:spMkLst>
        </pc:spChg>
        <pc:spChg chg="add del">
          <ac:chgData name="John Kilmister" userId="bce7d38b601de1c3" providerId="LiveId" clId="{FA000BA6-DB23-4C12-A238-6BCC1DD477C4}" dt="2024-09-22T15:00:07.878" v="378" actId="478"/>
          <ac:spMkLst>
            <pc:docMk/>
            <pc:sldMk cId="3878167355" sldId="262"/>
            <ac:spMk id="10" creationId="{085E7FAC-095E-E34E-1D65-3164B1C0BCE2}"/>
          </ac:spMkLst>
        </pc:spChg>
        <pc:spChg chg="add del">
          <ac:chgData name="John Kilmister" userId="bce7d38b601de1c3" providerId="LiveId" clId="{FA000BA6-DB23-4C12-A238-6BCC1DD477C4}" dt="2024-09-22T15:00:07.878" v="378" actId="478"/>
          <ac:spMkLst>
            <pc:docMk/>
            <pc:sldMk cId="3878167355" sldId="262"/>
            <ac:spMk id="11" creationId="{F54ED917-D689-E32D-C4AD-0BE67D241ADC}"/>
          </ac:spMkLst>
        </pc:spChg>
        <pc:spChg chg="add del">
          <ac:chgData name="John Kilmister" userId="bce7d38b601de1c3" providerId="LiveId" clId="{FA000BA6-DB23-4C12-A238-6BCC1DD477C4}" dt="2024-09-22T15:00:08.870" v="380" actId="478"/>
          <ac:spMkLst>
            <pc:docMk/>
            <pc:sldMk cId="3878167355" sldId="262"/>
            <ac:spMk id="12" creationId="{7CD1AC36-A2E0-07DE-8175-52F7680B66E1}"/>
          </ac:spMkLst>
        </pc:spChg>
        <pc:spChg chg="mod">
          <ac:chgData name="John Kilmister" userId="bce7d38b601de1c3" providerId="LiveId" clId="{FA000BA6-DB23-4C12-A238-6BCC1DD477C4}" dt="2024-09-22T15:00:30.710" v="385" actId="962"/>
          <ac:spMkLst>
            <pc:docMk/>
            <pc:sldMk cId="3878167355" sldId="262"/>
            <ac:spMk id="13" creationId="{4E348A0A-2DFA-8344-90D5-15BC33C8C1BC}"/>
          </ac:spMkLst>
        </pc:spChg>
        <pc:spChg chg="add del">
          <ac:chgData name="John Kilmister" userId="bce7d38b601de1c3" providerId="LiveId" clId="{FA000BA6-DB23-4C12-A238-6BCC1DD477C4}" dt="2024-09-22T15:00:07.878" v="378" actId="478"/>
          <ac:spMkLst>
            <pc:docMk/>
            <pc:sldMk cId="3878167355" sldId="262"/>
            <ac:spMk id="14" creationId="{FBB935BE-0B14-7900-AF38-87C9C2DA1498}"/>
          </ac:spMkLst>
        </pc:spChg>
        <pc:spChg chg="add del">
          <ac:chgData name="John Kilmister" userId="bce7d38b601de1c3" providerId="LiveId" clId="{FA000BA6-DB23-4C12-A238-6BCC1DD477C4}" dt="2024-09-22T15:00:08.382" v="379" actId="478"/>
          <ac:spMkLst>
            <pc:docMk/>
            <pc:sldMk cId="3878167355" sldId="262"/>
            <ac:spMk id="15" creationId="{55C93883-27A3-315B-7C20-7F0E067D3025}"/>
          </ac:spMkLst>
        </pc:spChg>
      </pc:sldChg>
      <pc:sldChg chg="delSp modSp add del mod ord modTransition">
        <pc:chgData name="John Kilmister" userId="bce7d38b601de1c3" providerId="LiveId" clId="{FA000BA6-DB23-4C12-A238-6BCC1DD477C4}" dt="2024-09-22T14:43:25.741" v="163" actId="47"/>
        <pc:sldMkLst>
          <pc:docMk/>
          <pc:sldMk cId="1014714344" sldId="263"/>
        </pc:sldMkLst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4" creationId="{71BD37A7-8837-685D-5CFC-DEB26750AB3D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5" creationId="{8BC97D3A-8024-94AA-B0E7-0E3B18887B04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6" creationId="{27F57F24-7861-018A-FED3-98622A41C755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7" creationId="{C6FBF5D1-AF85-DAFF-5404-F7A5FF0A56CB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8" creationId="{1CA62946-E9C7-ACB8-3F51-423D485A4230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9" creationId="{DC6F02DD-0BDA-FDA1-29D8-FDAB068176E5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10" creationId="{65E2DC77-5829-7BEC-4635-4295BABC4C15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11" creationId="{B75DF30B-BA5C-1D24-CDFD-B0263482D536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12" creationId="{0EA6650B-26C4-CA8B-1734-6F53A9B6CAA7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13" creationId="{4EA4642B-8912-1479-2AFF-B645059BF431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14" creationId="{34D4396F-B6A4-DCE8-2AC3-B9D22AD41F61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15" creationId="{A9CC588A-AA91-0C41-4050-61A87ED9FED4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16" creationId="{0C5A45AB-F8FD-B186-9F14-5C5C83AD0B75}"/>
          </ac:spMkLst>
        </pc:spChg>
        <pc:spChg chg="del mod">
          <ac:chgData name="John Kilmister" userId="bce7d38b601de1c3" providerId="LiveId" clId="{FA000BA6-DB23-4C12-A238-6BCC1DD477C4}" dt="2024-09-22T14:43:20.037" v="161" actId="478"/>
          <ac:spMkLst>
            <pc:docMk/>
            <pc:sldMk cId="1014714344" sldId="263"/>
            <ac:spMk id="17" creationId="{BA65D494-496F-39EF-E8F9-607E5673A442}"/>
          </ac:spMkLst>
        </pc:spChg>
      </pc:sldChg>
      <pc:sldChg chg="add del modTransition">
        <pc:chgData name="John Kilmister" userId="bce7d38b601de1c3" providerId="LiveId" clId="{FA000BA6-DB23-4C12-A238-6BCC1DD477C4}" dt="2024-09-22T14:42:16.656" v="156" actId="47"/>
        <pc:sldMkLst>
          <pc:docMk/>
          <pc:sldMk cId="2079596804" sldId="264"/>
        </pc:sldMkLst>
      </pc:sldChg>
      <pc:sldChg chg="addSp delSp modSp add del mod modAnim">
        <pc:chgData name="John Kilmister" userId="bce7d38b601de1c3" providerId="LiveId" clId="{FA000BA6-DB23-4C12-A238-6BCC1DD477C4}" dt="2024-09-22T14:48:03.853" v="204" actId="47"/>
        <pc:sldMkLst>
          <pc:docMk/>
          <pc:sldMk cId="3400053841" sldId="264"/>
        </pc:sldMkLst>
        <pc:spChg chg="add mod">
          <ac:chgData name="John Kilmister" userId="bce7d38b601de1c3" providerId="LiveId" clId="{FA000BA6-DB23-4C12-A238-6BCC1DD477C4}" dt="2024-09-22T14:44:12.656" v="176" actId="1076"/>
          <ac:spMkLst>
            <pc:docMk/>
            <pc:sldMk cId="3400053841" sldId="264"/>
            <ac:spMk id="2" creationId="{174E122E-C2D2-30DF-5188-AF7596DA8AC3}"/>
          </ac:spMkLst>
        </pc:spChg>
        <pc:spChg chg="add mod">
          <ac:chgData name="John Kilmister" userId="bce7d38b601de1c3" providerId="LiveId" clId="{FA000BA6-DB23-4C12-A238-6BCC1DD477C4}" dt="2024-09-22T14:44:14.782" v="178" actId="1076"/>
          <ac:spMkLst>
            <pc:docMk/>
            <pc:sldMk cId="3400053841" sldId="264"/>
            <ac:spMk id="3" creationId="{2B35DF45-8DF8-AF70-B810-21F3AD54C276}"/>
          </ac:spMkLst>
        </pc:spChg>
        <pc:spChg chg="del">
          <ac:chgData name="John Kilmister" userId="bce7d38b601de1c3" providerId="LiveId" clId="{FA000BA6-DB23-4C12-A238-6BCC1DD477C4}" dt="2024-09-22T14:44:01.989" v="168" actId="478"/>
          <ac:spMkLst>
            <pc:docMk/>
            <pc:sldMk cId="3400053841" sldId="264"/>
            <ac:spMk id="4" creationId="{71BD37A7-8837-685D-5CFC-DEB26750AB3D}"/>
          </ac:spMkLst>
        </pc:spChg>
        <pc:spChg chg="del">
          <ac:chgData name="John Kilmister" userId="bce7d38b601de1c3" providerId="LiveId" clId="{FA000BA6-DB23-4C12-A238-6BCC1DD477C4}" dt="2024-09-22T14:44:02.701" v="169" actId="478"/>
          <ac:spMkLst>
            <pc:docMk/>
            <pc:sldMk cId="3400053841" sldId="264"/>
            <ac:spMk id="5" creationId="{8BC97D3A-8024-94AA-B0E7-0E3B18887B04}"/>
          </ac:spMkLst>
        </pc:spChg>
        <pc:spChg chg="del">
          <ac:chgData name="John Kilmister" userId="bce7d38b601de1c3" providerId="LiveId" clId="{FA000BA6-DB23-4C12-A238-6BCC1DD477C4}" dt="2024-09-22T14:44:03.140" v="170" actId="478"/>
          <ac:spMkLst>
            <pc:docMk/>
            <pc:sldMk cId="3400053841" sldId="264"/>
            <ac:spMk id="6" creationId="{27F57F24-7861-018A-FED3-98622A41C755}"/>
          </ac:spMkLst>
        </pc:spChg>
        <pc:spChg chg="del">
          <ac:chgData name="John Kilmister" userId="bce7d38b601de1c3" providerId="LiveId" clId="{FA000BA6-DB23-4C12-A238-6BCC1DD477C4}" dt="2024-09-22T14:44:03.764" v="171" actId="478"/>
          <ac:spMkLst>
            <pc:docMk/>
            <pc:sldMk cId="3400053841" sldId="264"/>
            <ac:spMk id="7" creationId="{C6FBF5D1-AF85-DAFF-5404-F7A5FF0A56CB}"/>
          </ac:spMkLst>
        </pc:spChg>
        <pc:spChg chg="mod">
          <ac:chgData name="John Kilmister" userId="bce7d38b601de1c3" providerId="LiveId" clId="{FA000BA6-DB23-4C12-A238-6BCC1DD477C4}" dt="2024-09-22T14:44:08.581" v="174" actId="14100"/>
          <ac:spMkLst>
            <pc:docMk/>
            <pc:sldMk cId="3400053841" sldId="264"/>
            <ac:spMk id="8" creationId="{1CA62946-E9C7-ACB8-3F51-423D485A4230}"/>
          </ac:spMkLst>
        </pc:spChg>
        <pc:spChg chg="del">
          <ac:chgData name="John Kilmister" userId="bce7d38b601de1c3" providerId="LiveId" clId="{FA000BA6-DB23-4C12-A238-6BCC1DD477C4}" dt="2024-09-22T14:44:00.757" v="167" actId="478"/>
          <ac:spMkLst>
            <pc:docMk/>
            <pc:sldMk cId="3400053841" sldId="264"/>
            <ac:spMk id="9" creationId="{DC6F02DD-0BDA-FDA1-29D8-FDAB068176E5}"/>
          </ac:spMkLst>
        </pc:spChg>
        <pc:spChg chg="del">
          <ac:chgData name="John Kilmister" userId="bce7d38b601de1c3" providerId="LiveId" clId="{FA000BA6-DB23-4C12-A238-6BCC1DD477C4}" dt="2024-09-22T14:43:58.924" v="166" actId="478"/>
          <ac:spMkLst>
            <pc:docMk/>
            <pc:sldMk cId="3400053841" sldId="264"/>
            <ac:spMk id="10" creationId="{65E2DC77-5829-7BEC-4635-4295BABC4C15}"/>
          </ac:spMkLst>
        </pc:spChg>
        <pc:spChg chg="del">
          <ac:chgData name="John Kilmister" userId="bce7d38b601de1c3" providerId="LiveId" clId="{FA000BA6-DB23-4C12-A238-6BCC1DD477C4}" dt="2024-09-22T14:44:00.757" v="167" actId="478"/>
          <ac:spMkLst>
            <pc:docMk/>
            <pc:sldMk cId="3400053841" sldId="264"/>
            <ac:spMk id="11" creationId="{B75DF30B-BA5C-1D24-CDFD-B0263482D536}"/>
          </ac:spMkLst>
        </pc:spChg>
        <pc:spChg chg="del">
          <ac:chgData name="John Kilmister" userId="bce7d38b601de1c3" providerId="LiveId" clId="{FA000BA6-DB23-4C12-A238-6BCC1DD477C4}" dt="2024-09-22T14:44:00.757" v="167" actId="478"/>
          <ac:spMkLst>
            <pc:docMk/>
            <pc:sldMk cId="3400053841" sldId="264"/>
            <ac:spMk id="12" creationId="{0EA6650B-26C4-CA8B-1734-6F53A9B6CAA7}"/>
          </ac:spMkLst>
        </pc:spChg>
        <pc:spChg chg="del">
          <ac:chgData name="John Kilmister" userId="bce7d38b601de1c3" providerId="LiveId" clId="{FA000BA6-DB23-4C12-A238-6BCC1DD477C4}" dt="2024-09-22T14:43:58.924" v="166" actId="478"/>
          <ac:spMkLst>
            <pc:docMk/>
            <pc:sldMk cId="3400053841" sldId="264"/>
            <ac:spMk id="13" creationId="{4EA4642B-8912-1479-2AFF-B645059BF431}"/>
          </ac:spMkLst>
        </pc:spChg>
        <pc:spChg chg="del">
          <ac:chgData name="John Kilmister" userId="bce7d38b601de1c3" providerId="LiveId" clId="{FA000BA6-DB23-4C12-A238-6BCC1DD477C4}" dt="2024-09-22T14:43:58.924" v="166" actId="478"/>
          <ac:spMkLst>
            <pc:docMk/>
            <pc:sldMk cId="3400053841" sldId="264"/>
            <ac:spMk id="14" creationId="{34D4396F-B6A4-DCE8-2AC3-B9D22AD41F61}"/>
          </ac:spMkLst>
        </pc:spChg>
        <pc:spChg chg="del">
          <ac:chgData name="John Kilmister" userId="bce7d38b601de1c3" providerId="LiveId" clId="{FA000BA6-DB23-4C12-A238-6BCC1DD477C4}" dt="2024-09-22T14:43:58.924" v="166" actId="478"/>
          <ac:spMkLst>
            <pc:docMk/>
            <pc:sldMk cId="3400053841" sldId="264"/>
            <ac:spMk id="15" creationId="{A9CC588A-AA91-0C41-4050-61A87ED9FED4}"/>
          </ac:spMkLst>
        </pc:spChg>
        <pc:spChg chg="del">
          <ac:chgData name="John Kilmister" userId="bce7d38b601de1c3" providerId="LiveId" clId="{FA000BA6-DB23-4C12-A238-6BCC1DD477C4}" dt="2024-09-22T14:43:58.924" v="166" actId="478"/>
          <ac:spMkLst>
            <pc:docMk/>
            <pc:sldMk cId="3400053841" sldId="264"/>
            <ac:spMk id="16" creationId="{0C5A45AB-F8FD-B186-9F14-5C5C83AD0B75}"/>
          </ac:spMkLst>
        </pc:spChg>
        <pc:spChg chg="del">
          <ac:chgData name="John Kilmister" userId="bce7d38b601de1c3" providerId="LiveId" clId="{FA000BA6-DB23-4C12-A238-6BCC1DD477C4}" dt="2024-09-22T14:43:58.924" v="166" actId="478"/>
          <ac:spMkLst>
            <pc:docMk/>
            <pc:sldMk cId="3400053841" sldId="264"/>
            <ac:spMk id="17" creationId="{BA65D494-496F-39EF-E8F9-607E5673A442}"/>
          </ac:spMkLst>
        </pc:spChg>
        <pc:spChg chg="add mod">
          <ac:chgData name="John Kilmister" userId="bce7d38b601de1c3" providerId="LiveId" clId="{FA000BA6-DB23-4C12-A238-6BCC1DD477C4}" dt="2024-09-22T14:44:17.471" v="180" actId="1076"/>
          <ac:spMkLst>
            <pc:docMk/>
            <pc:sldMk cId="3400053841" sldId="264"/>
            <ac:spMk id="18" creationId="{DA4FF393-9665-C6D6-D8A6-9CD3E6C6391D}"/>
          </ac:spMkLst>
        </pc:spChg>
        <pc:spChg chg="add mod">
          <ac:chgData name="John Kilmister" userId="bce7d38b601de1c3" providerId="LiveId" clId="{FA000BA6-DB23-4C12-A238-6BCC1DD477C4}" dt="2024-09-22T14:44:22.420" v="182" actId="1076"/>
          <ac:spMkLst>
            <pc:docMk/>
            <pc:sldMk cId="3400053841" sldId="264"/>
            <ac:spMk id="19" creationId="{CE1430D6-31FD-1A12-E4F5-A96875B0B9EE}"/>
          </ac:spMkLst>
        </pc:spChg>
        <pc:spChg chg="add mod">
          <ac:chgData name="John Kilmister" userId="bce7d38b601de1c3" providerId="LiveId" clId="{FA000BA6-DB23-4C12-A238-6BCC1DD477C4}" dt="2024-09-22T14:44:22.420" v="182" actId="1076"/>
          <ac:spMkLst>
            <pc:docMk/>
            <pc:sldMk cId="3400053841" sldId="264"/>
            <ac:spMk id="20" creationId="{D2DF39CA-BDC2-A118-2F9F-3F5F075D6EA4}"/>
          </ac:spMkLst>
        </pc:spChg>
        <pc:spChg chg="add mod">
          <ac:chgData name="John Kilmister" userId="bce7d38b601de1c3" providerId="LiveId" clId="{FA000BA6-DB23-4C12-A238-6BCC1DD477C4}" dt="2024-09-22T14:44:22.420" v="182" actId="1076"/>
          <ac:spMkLst>
            <pc:docMk/>
            <pc:sldMk cId="3400053841" sldId="264"/>
            <ac:spMk id="21" creationId="{A9EE71AE-A528-CCBC-32AD-1BF34E6A3ED4}"/>
          </ac:spMkLst>
        </pc:spChg>
        <pc:spChg chg="add mod">
          <ac:chgData name="John Kilmister" userId="bce7d38b601de1c3" providerId="LiveId" clId="{FA000BA6-DB23-4C12-A238-6BCC1DD477C4}" dt="2024-09-22T14:44:22.420" v="182" actId="1076"/>
          <ac:spMkLst>
            <pc:docMk/>
            <pc:sldMk cId="3400053841" sldId="264"/>
            <ac:spMk id="22" creationId="{0BE8B33C-D9CC-1388-BEE8-60D31CF57F1E}"/>
          </ac:spMkLst>
        </pc:spChg>
        <pc:spChg chg="add mod">
          <ac:chgData name="John Kilmister" userId="bce7d38b601de1c3" providerId="LiveId" clId="{FA000BA6-DB23-4C12-A238-6BCC1DD477C4}" dt="2024-09-22T14:44:24.024" v="183"/>
          <ac:spMkLst>
            <pc:docMk/>
            <pc:sldMk cId="3400053841" sldId="264"/>
            <ac:spMk id="23" creationId="{59FC38D7-0981-2523-E739-BD9376ABEE97}"/>
          </ac:spMkLst>
        </pc:spChg>
        <pc:spChg chg="add mod">
          <ac:chgData name="John Kilmister" userId="bce7d38b601de1c3" providerId="LiveId" clId="{FA000BA6-DB23-4C12-A238-6BCC1DD477C4}" dt="2024-09-22T14:44:24.024" v="183"/>
          <ac:spMkLst>
            <pc:docMk/>
            <pc:sldMk cId="3400053841" sldId="264"/>
            <ac:spMk id="24" creationId="{0D7DAFA4-77A4-B0E9-71F8-4F33EF4249B4}"/>
          </ac:spMkLst>
        </pc:spChg>
        <pc:spChg chg="add mod">
          <ac:chgData name="John Kilmister" userId="bce7d38b601de1c3" providerId="LiveId" clId="{FA000BA6-DB23-4C12-A238-6BCC1DD477C4}" dt="2024-09-22T14:44:24.024" v="183"/>
          <ac:spMkLst>
            <pc:docMk/>
            <pc:sldMk cId="3400053841" sldId="264"/>
            <ac:spMk id="25" creationId="{60FB96B4-2AF2-1C4D-1632-D9F901860BD5}"/>
          </ac:spMkLst>
        </pc:spChg>
        <pc:spChg chg="add mod">
          <ac:chgData name="John Kilmister" userId="bce7d38b601de1c3" providerId="LiveId" clId="{FA000BA6-DB23-4C12-A238-6BCC1DD477C4}" dt="2024-09-22T14:44:24.024" v="183"/>
          <ac:spMkLst>
            <pc:docMk/>
            <pc:sldMk cId="3400053841" sldId="264"/>
            <ac:spMk id="26" creationId="{8E3C3ED5-323F-9577-4BC3-325F92FABF23}"/>
          </ac:spMkLst>
        </pc:spChg>
        <pc:spChg chg="add mod">
          <ac:chgData name="John Kilmister" userId="bce7d38b601de1c3" providerId="LiveId" clId="{FA000BA6-DB23-4C12-A238-6BCC1DD477C4}" dt="2024-09-22T14:44:30.454" v="185" actId="1076"/>
          <ac:spMkLst>
            <pc:docMk/>
            <pc:sldMk cId="3400053841" sldId="264"/>
            <ac:spMk id="27" creationId="{872AADC9-E641-6CF9-877B-18F0BDD9EBCC}"/>
          </ac:spMkLst>
        </pc:spChg>
        <pc:spChg chg="add mod">
          <ac:chgData name="John Kilmister" userId="bce7d38b601de1c3" providerId="LiveId" clId="{FA000BA6-DB23-4C12-A238-6BCC1DD477C4}" dt="2024-09-22T14:44:30.454" v="185" actId="1076"/>
          <ac:spMkLst>
            <pc:docMk/>
            <pc:sldMk cId="3400053841" sldId="264"/>
            <ac:spMk id="28" creationId="{0AF9CB2C-6E50-2392-8ACA-802E5FCAA26F}"/>
          </ac:spMkLst>
        </pc:spChg>
        <pc:spChg chg="add mod">
          <ac:chgData name="John Kilmister" userId="bce7d38b601de1c3" providerId="LiveId" clId="{FA000BA6-DB23-4C12-A238-6BCC1DD477C4}" dt="2024-09-22T14:44:30.454" v="185" actId="1076"/>
          <ac:spMkLst>
            <pc:docMk/>
            <pc:sldMk cId="3400053841" sldId="264"/>
            <ac:spMk id="29" creationId="{0A459714-182B-C231-356B-32982FB72213}"/>
          </ac:spMkLst>
        </pc:spChg>
        <pc:spChg chg="add mod">
          <ac:chgData name="John Kilmister" userId="bce7d38b601de1c3" providerId="LiveId" clId="{FA000BA6-DB23-4C12-A238-6BCC1DD477C4}" dt="2024-09-22T14:44:30.454" v="185" actId="1076"/>
          <ac:spMkLst>
            <pc:docMk/>
            <pc:sldMk cId="3400053841" sldId="264"/>
            <ac:spMk id="30" creationId="{8D8B2F63-AE74-F5A3-F741-391981C93F4B}"/>
          </ac:spMkLst>
        </pc:spChg>
        <pc:spChg chg="add mod">
          <ac:chgData name="John Kilmister" userId="bce7d38b601de1c3" providerId="LiveId" clId="{FA000BA6-DB23-4C12-A238-6BCC1DD477C4}" dt="2024-09-22T14:44:30.454" v="185" actId="1076"/>
          <ac:spMkLst>
            <pc:docMk/>
            <pc:sldMk cId="3400053841" sldId="264"/>
            <ac:spMk id="31" creationId="{82C12049-231E-B9D6-E293-F1B4163EE6F0}"/>
          </ac:spMkLst>
        </pc:spChg>
        <pc:spChg chg="add mod">
          <ac:chgData name="John Kilmister" userId="bce7d38b601de1c3" providerId="LiveId" clId="{FA000BA6-DB23-4C12-A238-6BCC1DD477C4}" dt="2024-09-22T14:44:30.454" v="185" actId="1076"/>
          <ac:spMkLst>
            <pc:docMk/>
            <pc:sldMk cId="3400053841" sldId="264"/>
            <ac:spMk id="32" creationId="{B8FFB705-E290-CE46-9647-9AF6D5039D45}"/>
          </ac:spMkLst>
        </pc:spChg>
        <pc:spChg chg="add mod">
          <ac:chgData name="John Kilmister" userId="bce7d38b601de1c3" providerId="LiveId" clId="{FA000BA6-DB23-4C12-A238-6BCC1DD477C4}" dt="2024-09-22T14:44:30.454" v="185" actId="1076"/>
          <ac:spMkLst>
            <pc:docMk/>
            <pc:sldMk cId="3400053841" sldId="264"/>
            <ac:spMk id="33" creationId="{EA00AE90-7C45-EB31-070E-8C5791900428}"/>
          </ac:spMkLst>
        </pc:spChg>
        <pc:spChg chg="add mod">
          <ac:chgData name="John Kilmister" userId="bce7d38b601de1c3" providerId="LiveId" clId="{FA000BA6-DB23-4C12-A238-6BCC1DD477C4}" dt="2024-09-22T14:44:30.454" v="185" actId="1076"/>
          <ac:spMkLst>
            <pc:docMk/>
            <pc:sldMk cId="3400053841" sldId="264"/>
            <ac:spMk id="34" creationId="{94A1F248-B50D-BE58-62BC-C19834E07668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35" creationId="{1788F836-3425-5E5E-3164-2F047F7C0F29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36" creationId="{6666783E-F031-7444-9FDB-19C2BEF918F7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37" creationId="{6391936D-8AA6-7EF2-28DA-8B22A5C8CEED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38" creationId="{EEB987C2-821A-9EA4-F9AC-456B691A0F1C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39" creationId="{21C29653-BD63-1D55-6F58-92BB1A1B9413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0" creationId="{0298F9BD-3521-ADEF-0F0B-DB6A27A711FB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1" creationId="{5A495B75-A099-69B6-E56F-C0AAC562800E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2" creationId="{2A622A4D-A0DE-3753-AA87-DE329D337693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3" creationId="{2820BBB4-1C99-E262-E9A5-99F77288D82F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4" creationId="{FC5870E0-4C5D-4BF3-5CAF-AD252DBA1E41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5" creationId="{76933578-22E7-B214-B8E8-934647EAC4CF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6" creationId="{599674BF-E6A8-2EA2-10AB-A7D67267C1C1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7" creationId="{E27EF648-F0D7-0D28-8F86-FC28E3B11430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8" creationId="{5AA5EFF9-70D0-0142-9476-5C5B8FEC819C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49" creationId="{A6535375-D5DF-F88F-E31B-8E62C3D4E32F}"/>
          </ac:spMkLst>
        </pc:spChg>
        <pc:spChg chg="add mod">
          <ac:chgData name="John Kilmister" userId="bce7d38b601de1c3" providerId="LiveId" clId="{FA000BA6-DB23-4C12-A238-6BCC1DD477C4}" dt="2024-09-22T14:44:37.676" v="187" actId="1076"/>
          <ac:spMkLst>
            <pc:docMk/>
            <pc:sldMk cId="3400053841" sldId="264"/>
            <ac:spMk id="50" creationId="{0CE2A930-E79C-13C7-41C8-9BE616AF4954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51" creationId="{DC2DF6CA-3043-CD5A-2A38-6275466524E5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52" creationId="{8B1ECF7B-D002-7510-6873-625A8C91290C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53" creationId="{8841574A-8BC2-28FD-69C9-2F93434F90DE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54" creationId="{D4A95949-4D21-0F0C-0402-87AEB1789BB0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55" creationId="{221D125F-69E9-1CC4-12F8-B7BDDFA29DF6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56" creationId="{44F30D28-9160-7293-7601-DDB54848B09F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57" creationId="{4B0F3BEE-FA0D-8BCD-0693-1A05B70029B5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58" creationId="{74F54C8E-4321-B101-9F80-A127F3A876AD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59" creationId="{6853EB03-F8D8-7452-2838-642002EF847C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0" creationId="{654021FA-6CBB-3A14-94BF-617BB1590CF3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1" creationId="{149EBC79-01AF-3526-CDB7-B2174E14A12A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2" creationId="{B85761B9-4470-14D7-AD6B-3DAFB573FBDD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3" creationId="{963AEA88-DC86-CE30-9E7A-CA7759732E78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4" creationId="{E5F0EE1D-51F0-547B-6567-51459833E26D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5" creationId="{3C94B35B-DD35-3F0E-52B7-A405666C3F8C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6" creationId="{54F1F399-D308-A311-BD02-EA05C5DD06C4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7" creationId="{8D04A22C-4E1E-240C-AE7E-C0A34B308F1F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8" creationId="{975D3441-4FB4-ADD0-4BA7-E892AD70531B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69" creationId="{E1AE7F9D-FFB4-4F08-7ECE-9AFE92487D74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0" creationId="{F0013525-8146-7068-2A6C-700DCC658814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1" creationId="{8B8DE1D8-3EF8-1CC7-2C4C-1B10F09CDE17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2" creationId="{3A5A0785-F05F-2EAC-B67A-FDE222385A64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3" creationId="{8D5C74E5-9574-9030-03C0-17D42C16710D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4" creationId="{B75BD971-2C02-0A5C-12F5-85BA24E14E8E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5" creationId="{AE8AB7BE-FA42-F7B9-0EF6-5B2422C779A0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6" creationId="{BCBFE560-B0B9-CEE7-5B5B-A0A4125FDAC1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7" creationId="{28E617FA-C769-FA52-ADE9-6CC060BD9B20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8" creationId="{45D3E681-5342-64A2-8FEC-8FFAECCFD14D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79" creationId="{952A5DCE-C36A-45D9-5A09-2BBE36BFE183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80" creationId="{EEB4E8EE-7B89-AF23-EB14-C8F33AB7A130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81" creationId="{C7D6BE64-DFB5-36A9-564D-068BB0C7766E}"/>
          </ac:spMkLst>
        </pc:spChg>
        <pc:spChg chg="add mod">
          <ac:chgData name="John Kilmister" userId="bce7d38b601de1c3" providerId="LiveId" clId="{FA000BA6-DB23-4C12-A238-6BCC1DD477C4}" dt="2024-09-22T14:44:47.655" v="189" actId="1076"/>
          <ac:spMkLst>
            <pc:docMk/>
            <pc:sldMk cId="3400053841" sldId="264"/>
            <ac:spMk id="82" creationId="{81BCEFB0-0602-6B43-CF3A-5D3036778116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83" creationId="{F307B307-58BF-FF6E-0868-E250BA220420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84" creationId="{73C4E783-40D2-6E61-CD42-6B4B175D2EC3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85" creationId="{3521A569-3C0E-6773-2C2C-B22C880FD2FE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86" creationId="{CBA72AE3-5095-AEFE-7F3D-7B19A9118438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87" creationId="{4051E284-2394-3E1A-CDC2-8386DF92CAE9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88" creationId="{566A015A-A45C-B836-9B84-066294806C66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89" creationId="{A9F0739C-443B-0F5E-90A2-FEB59B2CB86F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0" creationId="{85A66399-01CF-7F95-E9B4-866BA182B6FD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1" creationId="{BF5F7D24-F22B-C784-0129-C9ECCF56A9AD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2" creationId="{1832EAAE-8D14-C140-F192-08CC9D5D2D00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3" creationId="{35CC1227-05A5-F1FA-E8C4-F3C8E5454819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4" creationId="{F4B1C279-679D-790A-7ABB-1F3F4E8D86D0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5" creationId="{FAE7854D-9365-E0E2-4885-6179B7C2F46F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6" creationId="{0E3A2476-96F8-59BA-FD29-F26D24E3FF6F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7" creationId="{9C1977E1-D9AE-5C7F-A1E9-061C2ADB8975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8" creationId="{B65482F2-B47F-08ED-10E9-E1878CEA99B2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99" creationId="{4A410E48-5357-9836-69EB-C12A00ACA8C5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0" creationId="{71336501-42EC-6BE4-AA4D-D0BFA6B9D371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1" creationId="{A33C8177-4D2E-147C-FF87-39F72259F10B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2" creationId="{613CC5F8-1ACC-E3C4-A65D-3C582DE4FC95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3" creationId="{CE5BD168-E605-9D40-CEE6-B9D612D836A7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4" creationId="{23A0C6AE-2CE1-21F0-FD7D-E8EE412AF86A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5" creationId="{13646CE7-19F3-E3C3-9765-49865D257442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6" creationId="{9C023E1B-2318-C6D9-3F24-FB630FE410CA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7" creationId="{4714023E-82A0-E1DC-82CF-0ACF1032D6A3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8" creationId="{CB67622D-8860-6744-3E27-10457F481ED8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09" creationId="{DCB62B2A-97FB-C162-0FA0-76C78B5FE318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0" creationId="{F48B5B86-AF9A-B39B-9B19-6A9365286936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1" creationId="{15EA397A-FA36-BC22-560D-20290802C864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2" creationId="{D927216B-AD5F-D8E5-CA85-88278C9E7B9E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3" creationId="{EF97D886-8953-2D88-C41F-87A99E960A34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4" creationId="{4E3B7A28-3622-174C-327B-EE5E18CE6095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5" creationId="{6EBE0FD2-7496-37CB-BB5B-E24A62970A83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6" creationId="{BB26B611-2F16-5C0D-A9E2-E5426E90E7E9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7" creationId="{1DE45058-6ABD-99E7-3C5E-FBC953CA5129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8" creationId="{6EF11585-DC14-8D30-2309-A92F064AC395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19" creationId="{05656443-BD64-3192-3ED4-680325FEE8EA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0" creationId="{55889EB3-CC1E-1721-E199-8F8B493EC58A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1" creationId="{DE217BBE-44EB-060F-7511-117C255EB7A2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2" creationId="{9AC1FECF-51C2-1EEE-30BB-CA3C2DB43066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3" creationId="{57519B71-1F2F-54C9-8403-A8342F734B66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4" creationId="{284F93D3-FFE1-5945-E5E3-81BFA7EAF2F0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5" creationId="{3D60E37F-16B7-D26F-C85B-C46C8069AEE0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6" creationId="{20C1CEE6-9250-1588-6C80-420FEE3D7B94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7" creationId="{0E59804F-7E9F-7561-42C2-12C730C997D9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8" creationId="{4345D809-503E-51AA-A0CC-C16AE9A2ED8E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29" creationId="{11315707-F358-7224-E7EC-36371879188E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0" creationId="{13378872-F342-95FA-8470-E8D89729E359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1" creationId="{F6E8C42D-C4B2-8E66-4594-9B71B7F6E9AF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2" creationId="{8AE1A6B5-8D25-25A6-84D3-81DF6239B9B4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3" creationId="{9CA14593-D462-214D-CC00-14738ACBFF9B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4" creationId="{5A053EB7-25D6-1661-FC00-803304216939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5" creationId="{FF007010-04D9-EDAD-E136-BD0D6BE7A35E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6" creationId="{2D07CF67-2480-D196-0D7C-0D2CB6A7F5AD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7" creationId="{135059CF-72FB-D237-7CD3-018D7BE7066C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8" creationId="{3BCC65C4-4DFD-9152-0619-B361F1BAA8D7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39" creationId="{8F5365C8-D726-BFF2-B6E8-BC22DDFBCDD6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40" creationId="{D39EB0A7-D1A9-CBE0-2E11-41B6A60EC457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41" creationId="{5389546B-BEB2-DDF5-C6B9-9E7130D448F4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42" creationId="{A3403D9D-CAEB-F2E7-24A9-35176696FB3B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43" creationId="{2EC002E9-6A07-D456-FA99-E3F45CF87B7C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44" creationId="{CC2AC946-347C-2791-F75E-6CEDBAF259C5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45" creationId="{0AAAADAC-C961-1842-7199-71D182A0D35F}"/>
          </ac:spMkLst>
        </pc:spChg>
        <pc:spChg chg="add mod">
          <ac:chgData name="John Kilmister" userId="bce7d38b601de1c3" providerId="LiveId" clId="{FA000BA6-DB23-4C12-A238-6BCC1DD477C4}" dt="2024-09-22T14:44:53.970" v="191" actId="1076"/>
          <ac:spMkLst>
            <pc:docMk/>
            <pc:sldMk cId="3400053841" sldId="264"/>
            <ac:spMk id="146" creationId="{FB09B347-E6AC-0F04-E67C-30FBAE4E9C0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47" creationId="{1E08D55D-300A-6D2B-20F6-2B951AF5382B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48" creationId="{A06B0A8C-C327-EFEE-6FC0-DADF4C671E24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49" creationId="{F45AAD5E-DCE2-FFFC-6DD0-708AD58DC50E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0" creationId="{14E82F85-A282-852F-1383-26F3AB06EA35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1" creationId="{DA31DAD1-F296-8BA5-738A-95738C8C48D4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2" creationId="{39F68143-29F4-98AC-FB74-8D3079C40DF6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3" creationId="{86D37F5F-2FD4-2434-224A-70E369AC0C9E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4" creationId="{88B6DD73-D06B-FD5A-8D50-523D8079575E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5" creationId="{5FEC6D9D-BF36-7131-990C-A18D5A96B83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6" creationId="{EFF49513-0FB1-28B1-7740-EB68E0BF470A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7" creationId="{43C0AC5D-233D-71BE-FB7F-DB1D8E796B17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8" creationId="{3777DF21-7C9D-D3A2-91C6-F361338435A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59" creationId="{165F6A15-83E0-0E13-EEAB-3DE43C3F0327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0" creationId="{5B3E3448-044F-B180-15A7-336FDC28FAB7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1" creationId="{016ADBC9-EE4A-7F43-FEC9-8589D1D3171B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2" creationId="{37E899F5-6AF0-AA58-5172-3199225AFE4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3" creationId="{E071EAB4-74E2-AC01-303B-DCCC59B5AD33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4" creationId="{6573FD09-8EC3-ECC7-ADB7-55C95D17F1EA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5" creationId="{F0F28B65-957D-9C87-DA0C-F1FDEAD8D990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6" creationId="{2631F7F4-B142-BA39-3287-1726E712CAB3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7" creationId="{ACA1DBAD-4E1F-5E6F-2532-017A1400DA68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8" creationId="{08B0D753-CEFD-D974-BADB-39A65D16EF2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69" creationId="{227EB666-0BD8-693D-D198-89FDAB3B07C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0" creationId="{6A3B9A39-CB2D-B009-3FBC-89F00CC2D43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1" creationId="{DBCA807C-5614-D912-03C5-317002C74316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2" creationId="{6654830D-FC4C-5104-E809-0E62A7A9F696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3" creationId="{EB9BBE35-8DB7-DA52-51EB-296B48AD7F23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4" creationId="{461E975B-EE29-046D-F65F-15843D10F3DB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5" creationId="{F7022384-921A-CDE6-445C-F1CCB5E26520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6" creationId="{AA9DFEFB-AED4-744A-AC34-B5D4CD619330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7" creationId="{7C7FAADB-43E6-85C5-28FB-F9D955D117F8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8" creationId="{3D3DDD76-6279-93F9-F820-31C63F4F413E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79" creationId="{08D1FDED-AEAD-E69A-0033-BFD9F0AF031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0" creationId="{53425290-993E-BAF8-292F-2F2B1C214BE6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1" creationId="{CE1B8A33-38FB-FB28-DFAA-8DCAC5232F15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2" creationId="{4CE99476-4A89-7231-568C-2FBE567FA2C4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3" creationId="{6350312F-C612-8037-CB06-0D76E7F4A337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4" creationId="{C931B76E-3DD9-8AB9-08DB-224AD475ED55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5" creationId="{B53B597A-6484-CA31-7B3A-F2C868B4D972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6" creationId="{CF1A8E80-03E8-045B-3965-80CE56F3BEF2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7" creationId="{B12F55E5-1A12-8358-B0B5-371403FCC500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8" creationId="{2C7B4CB8-EF5E-BD6E-EF1C-BA28690BF29B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89" creationId="{104AF513-8DE8-C9EB-3AAE-122B3571E251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0" creationId="{E54A15AB-51F9-882A-7257-5EA5A838A11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1" creationId="{808A6E72-3C0A-5B10-7B67-BE879FB04F0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2" creationId="{CDF853A6-994C-FF84-283C-4B68B6E31737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3" creationId="{EB8D2B3F-CA13-E0F5-AB28-554D21D4E1AB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4" creationId="{518E2186-7EC0-745F-7D52-5E1DB85BABF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5" creationId="{C7F48695-0D37-F0D1-901D-9AC6B30B2FC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6" creationId="{3EFEA531-8DA6-68EA-E498-32ADFAB23A88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7" creationId="{89491A5E-3557-4D69-6049-FF4391B6986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8" creationId="{5146F2CE-8D7C-B9B9-3C95-FA528527BB9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199" creationId="{7BCA5459-EB87-2AF6-1BA6-3395D9969633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0" creationId="{677ADAE0-55EB-8C05-C391-52AA1A7CD506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1" creationId="{DB8F7131-0DA7-0847-AFA1-35BBBC96624B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2" creationId="{F3302E8E-A794-52FD-5625-6F4FCF07EB53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3" creationId="{ED83A7E7-34FC-2EBE-C4BB-1CB961E5C7F5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4" creationId="{B11DE0A0-E8CF-3D01-B3E9-489DE11AD58E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5" creationId="{1D90898D-0314-AF0D-C0A7-9CFD1A8D536E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6" creationId="{65543AF5-896A-BE9B-1BA4-E4BD180E3777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7" creationId="{32F254C7-E92E-FE3A-2832-BCFF3C8993D1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8" creationId="{EDFE0496-C321-97F7-B519-A6C40DCDDC0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09" creationId="{A9C1069C-D09B-BB12-6550-37E36458461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0" creationId="{D4C04749-B5B2-CA8D-C0C3-82F234909B0A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1" creationId="{3764ACBB-68A6-7D35-4A12-F9147FCEFA35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2" creationId="{8EA90D8D-4B8A-79E2-E95A-5E8B018AE9C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3" creationId="{EE191568-96C3-3492-9A27-6F479CE18823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4" creationId="{288A00C3-5544-4948-0269-49BB61A99166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5" creationId="{6A50DDD3-8121-0D84-38BD-56657557C4D0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6" creationId="{6B764EAD-5E73-4254-8F8E-6C67613F04D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7" creationId="{5900FE3E-BCF1-1977-1462-7FF9C6FF6F7A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8" creationId="{818B4326-4FC5-7807-3BE6-856B9703E18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19" creationId="{B7EC2A21-D674-26EC-0E29-1E91D4FA67B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0" creationId="{25E27C15-9584-ABBE-01F7-44172D687E4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1" creationId="{6B75C7E8-E238-A4FC-8A69-624D3FC6D1F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2" creationId="{1B9EDE2D-0983-4B60-6F5E-BF36F9796F64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3" creationId="{BD1B08C7-FBC0-DE51-A501-350CDEF0E1F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4" creationId="{7EE00D8E-44C8-55BA-7AF1-AFF66E06D1C8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5" creationId="{EF6AF6CE-36DE-075F-6949-026BBB4EDDC4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6" creationId="{BC544E8B-A8DF-08E9-51B1-7CB39EE64C4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7" creationId="{4648CB94-4D41-0817-CA14-C132739AB3F0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8" creationId="{6EEDD329-39B4-EA55-421B-2B43521E775A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29" creationId="{7147CAF1-6807-F6B8-AAE3-7B05E10D840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0" creationId="{F0053976-33A3-E8A8-107C-DF6F8526A8F8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1" creationId="{8E78F824-538F-669C-B6B0-D352B9CCDD7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2" creationId="{57536E63-CDAC-3317-BA70-C6DF56839573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3" creationId="{1B732349-F2C2-E15C-8A15-FA13FA47594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4" creationId="{B706A37E-69DA-D190-49DF-DFCB17CC782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5" creationId="{771009E6-D83A-6304-1790-E288BC2FDD26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6" creationId="{34807EBF-8C49-325C-DDD5-DEAA80872AA2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7" creationId="{1AB6E2EA-F965-4298-5C55-41FC692AB606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8" creationId="{7A9A57C5-373D-7AFB-982D-78FD11988566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39" creationId="{B47F6002-F2BD-F53C-C301-1532BD542041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0" creationId="{179371C9-C646-15C5-DE4C-CE861421CE17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1" creationId="{14AAB219-738B-BF6D-B94F-D91E8DCB3C8E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2" creationId="{C35939BA-FA2F-A020-D940-C0E65113188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3" creationId="{4D95A58C-F7B3-F618-C034-2A9AFAF122DE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4" creationId="{BE0B0627-FEC2-F9A9-6E7E-C4A6095B1A5B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5" creationId="{BE033893-EE6A-2EA3-060B-968DA5BB9F3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6" creationId="{1716A969-44D3-83F2-1695-24B1588015E1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7" creationId="{3131EE40-95C8-5709-2D13-8CD415EC42D7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8" creationId="{F011BC65-919F-A25C-39EC-AF898E296A57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49" creationId="{2F7CEF07-7A6A-EB8D-AF1D-B6704385E69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0" creationId="{9EB5581A-BB52-8E96-48D9-ACE2BD950EC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1" creationId="{CBBDD5EC-733E-F9C6-7719-CEE8B0E1CDE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2" creationId="{980A2B82-9CEE-0342-9A77-57B57A3D794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3" creationId="{0F37063A-FF11-5344-CDDE-4D2DCAD3675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4" creationId="{0BAA6190-1F2A-4663-D3DB-AB7631357B00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5" creationId="{A291B256-8690-CF11-5DA2-8E1A7DE0544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6" creationId="{9C1717D2-87DB-F33E-278B-12619AA6D47E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7" creationId="{39751D88-093C-83D1-35D5-46A8F34DF6F8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8" creationId="{A4D8FAF6-D180-E574-862B-687F87D59F2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59" creationId="{6B79970D-C216-27BA-E633-A349085D28DB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0" creationId="{2415452C-F19B-C00C-E972-D3D521894A34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1" creationId="{D077DCC9-844A-6C7A-2BBB-855299FDE29B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2" creationId="{923B29FF-D6FF-3046-970C-22CFFEC55EFC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3" creationId="{C4593BE1-19B7-3917-4A0F-87D9FE0DBE82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4" creationId="{30381AA2-C8E5-8A4A-E38E-4818683FB06A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5" creationId="{8F9DC82B-F8E8-E5CA-F281-9BBC911CF3C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6" creationId="{B893E5C4-A8DE-0D50-88D9-830920CAD0B2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7" creationId="{FD6CF6E0-21E3-95FA-0566-D4598E809593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8" creationId="{6760B1C2-D510-DC26-A3F2-8AEB1210475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69" creationId="{3644F3C0-630F-841E-09D4-B12E88B3BB09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70" creationId="{88219FAE-675B-A512-4237-D20D645C1774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71" creationId="{C62B530C-C059-386E-910A-7CD53E19BECF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72" creationId="{7043C871-754F-B712-FCFD-4C6CD9B39082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73" creationId="{26B1F4EA-5D13-6F70-F178-17ABDF8773FD}"/>
          </ac:spMkLst>
        </pc:spChg>
        <pc:spChg chg="add mod">
          <ac:chgData name="John Kilmister" userId="bce7d38b601de1c3" providerId="LiveId" clId="{FA000BA6-DB23-4C12-A238-6BCC1DD477C4}" dt="2024-09-22T14:44:59.259" v="193" actId="1076"/>
          <ac:spMkLst>
            <pc:docMk/>
            <pc:sldMk cId="3400053841" sldId="264"/>
            <ac:spMk id="274" creationId="{C46AD3BD-41F9-3A42-2F14-28D81778CDC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75" creationId="{E0F1E278-E6BE-8505-F107-BC9DF3A627D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76" creationId="{EC8E4C0A-02B7-45EE-6508-5C43782AB6B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77" creationId="{1C33CD47-57D6-C97E-D1F5-B0A3C1716C5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78" creationId="{AA1227A5-6E2F-4CF2-67D3-458293F9801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79" creationId="{4B32534C-87B7-D681-FFC1-F7CF79229AF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0" creationId="{8EB0E876-6174-5638-348D-A3E2B061B85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1" creationId="{53345054-419E-124B-1028-E769C0CF0CE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2" creationId="{1DB37593-34E8-C637-8750-CCED2CBEF54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3" creationId="{84CAD9B3-D1B6-212B-259D-29CA7198714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4" creationId="{7231D6AC-C839-C6AF-3EF2-DD16C4B8D3C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5" creationId="{8F328498-E430-73E5-6B13-8FE825674F2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6" creationId="{D389E03C-E32C-D3AB-6FA0-ABCF26B3FA9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7" creationId="{23746C89-E09A-0CE1-A3E5-72E93888B7A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8" creationId="{0A18431A-6B66-899D-47E7-3B02796C5D8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89" creationId="{224B00E3-B90E-4592-47D3-B4B43D41E2F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0" creationId="{553AB461-131E-40C2-83AE-8DD0A1C9C97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1" creationId="{D7865199-3F02-3739-48D0-55382A7B419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2" creationId="{547A28E9-44FB-BC76-5067-27139021543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3" creationId="{975EAB8C-C77A-2F6C-0B20-EC197662374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4" creationId="{97ADC6CD-81CD-4294-9740-86D63135619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5" creationId="{C0511009-04D3-48E9-8CAE-0AD431948D4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6" creationId="{318BCAAE-5CAE-C1F0-E28D-0CB13B21788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7" creationId="{48A6EEC8-54BF-3C73-6182-578BB49BB1E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8" creationId="{F600D38E-8D5C-F8C3-9BE9-FB5A19959AA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299" creationId="{49F9D9E2-D848-19B2-5177-B88E77A1647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0" creationId="{4DA2AB50-631F-41F9-E465-F6A79C9A37B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1" creationId="{36595792-6FFF-69B4-2329-AEFAA265545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2" creationId="{DD0615B2-8439-6C85-BCA1-A2E7B9BFB54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3" creationId="{16DACC9F-0409-E888-D47C-F0BB8EBF8BE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4" creationId="{86D451C3-0261-61FB-DCC2-DB1DB95D81B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5" creationId="{72A98C36-35AE-5606-E41E-777F5105563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6" creationId="{3B8CB92F-D1EF-7011-9C68-BBFF6DAAAB3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7" creationId="{E7A7A162-1914-12A5-ADFA-CDDE1F30BF8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8" creationId="{6FFE1274-8213-B11F-05F6-A7A468C8977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09" creationId="{AFB91C76-C4E3-DB7E-C70E-009642FF246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0" creationId="{63D1AE60-611A-D86C-B7B3-301E16AD03E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1" creationId="{9EF7E5E0-F809-037E-534A-0B9CAE7EC0D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2" creationId="{89DA30AD-FEDD-7996-E01B-4699A5FF9B2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3" creationId="{D002D7A3-0AF6-F5F3-2CEE-5B448B3F325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4" creationId="{3CB44F0D-A090-63BC-C4C8-4B15E4D613D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5" creationId="{C8ADFDF1-D705-48BC-9BC5-2675E07E7B5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6" creationId="{9E1C1CBE-B955-332B-070E-7C74BA7559C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7" creationId="{4BD32CC6-6366-EBEB-A4C8-3BD7ED89675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8" creationId="{D2FD3CF1-A043-6192-79BB-7041A39307B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19" creationId="{7AB857C6-CD3E-9207-D3BE-C673F5B1393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0" creationId="{0F64BF43-660A-10B5-5449-A924ED2B5C2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1" creationId="{791AA46D-C6E9-B92B-8B45-708E674D6C9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2" creationId="{2E7BC1B1-45FE-76E8-3192-E9535EA6180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3" creationId="{F00DD06F-93FF-FEF8-5BB1-718B0FD4ED2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4" creationId="{DF002F31-2E13-8CDF-9C27-7B7C569FD75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5" creationId="{AD9FACCA-DE83-04C2-2C7E-CD437CDEA5D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6" creationId="{36F467A8-D838-D84F-68A2-6E540265E7F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7" creationId="{73CF9778-0D93-9EC2-CBD7-B7BA4FC9B22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8" creationId="{A08CBFAA-74A6-9C64-E8AD-3167BFDBD9C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29" creationId="{A7DB7C86-6F7C-773F-3E16-92DF5D34DD4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0" creationId="{309DA4E1-0E82-98E5-AA5E-5039AB4F62A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1" creationId="{17A2A5E9-8C1D-FA26-ADA7-CEE6D4BDF9F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2" creationId="{65A39D7D-9EC3-7C28-EFD8-78AC1B84CA7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3" creationId="{EE837E02-FA95-80D8-DA7D-1749657FF97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4" creationId="{808A1621-9540-D552-AD26-AF68A0C4F87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5" creationId="{A423D6FA-D185-1FD1-2026-FEDF5038794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6" creationId="{0ED4250D-B857-49FB-4765-9364E35951F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7" creationId="{2EC06776-B35C-416A-B150-9C922078E1B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8" creationId="{08BCB307-BE69-4D11-AABD-9014713A588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39" creationId="{1E32A304-5D6F-EE63-5B3B-2F6C440660B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0" creationId="{5B27E7BF-2B22-A3B6-8AA3-2665DE9EF7E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1" creationId="{42FA7D6F-F909-23BC-028F-A1381AFC0A8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2" creationId="{4F1D1C4B-825B-5456-C54A-F310F19ABA9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3" creationId="{B64D9319-AF7E-2B64-F4D0-7F3BDD27F1D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4" creationId="{DB9C968B-9F51-ACBB-D24E-AA31896DB6B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5" creationId="{6E867FB8-F6FC-4F59-4CBF-16419E1AF06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6" creationId="{A53DB0B5-9B97-EFDA-69B8-EF952263ECC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7" creationId="{09CB1E0D-3691-8F41-CD53-191A203B402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8" creationId="{50422DE4-9190-2781-5427-7B42D387675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49" creationId="{69AF1C42-1B99-E119-0179-FF851B4938E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0" creationId="{88BC3A82-BA88-6334-2398-5FBF8EDE876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1" creationId="{D0ABD497-2FA5-84D7-75FD-0707162EA05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2" creationId="{2AEF7AAD-EBE4-8624-82FE-80696199994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3" creationId="{9A985E3E-15B0-75DC-AA06-6147557998F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4" creationId="{82B916E1-52BE-040E-7381-D002A542A7B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5" creationId="{5DEAB7D4-7553-EAF5-52AF-43E4FA1913D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6" creationId="{18D0A7A6-ACEC-60A2-DADC-786A26CB22C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7" creationId="{14855393-FE13-33A4-1E97-F03769C8A6D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8" creationId="{354EA6CE-8FDC-FA94-DDB7-246C4F651F9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59" creationId="{6078F6C7-E166-B21B-6076-ADE5F32EEBE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0" creationId="{D51232B0-B0E6-24CC-E5F2-EFF1DE4C464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1" creationId="{8C5ECA24-6229-C885-D107-F11FD681958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2" creationId="{F535F80E-0AE1-320E-F66E-4C66F3482E8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3" creationId="{3CAE2656-C532-0436-DFD5-35A885EB02D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4" creationId="{A5348BD8-7B8A-B1B1-1211-61D4ED9A0D3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5" creationId="{929E8544-9B0D-F425-4CB5-ED054E6401E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6" creationId="{0EB06DE5-8380-A95B-5145-A8ACE936D26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7" creationId="{29A705B1-DE0F-81DF-92E7-F82548C187D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8" creationId="{79C503F1-206A-406D-57CA-58BF3833463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69" creationId="{DAC011E9-8797-9793-5DAC-FFA7E7DA9CF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0" creationId="{484CF254-A6E4-3057-810B-484B8060D59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1" creationId="{C2050C8A-DE40-1F16-70FD-818A112BC58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2" creationId="{EBC0DF94-DB54-6958-6269-918FF2231DC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3" creationId="{6808AED6-4758-3D32-F162-C283E7719DA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4" creationId="{DFC3DF83-A875-3C89-E82A-72E6352FEB4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5" creationId="{CD51CBE6-44E0-A9E8-A185-1C827CE9742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6" creationId="{619662FC-0255-D754-EAC2-FB333EF61BE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7" creationId="{596F66A1-6773-EDF5-B524-09724E6F9E7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8" creationId="{52ECBC38-1742-A2F2-0876-2194EA6346A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79" creationId="{A8B6D134-1FE9-7E66-D338-55FD9ED494D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0" creationId="{75C6354A-2880-7938-2C9D-19408209706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1" creationId="{F92486FB-73EB-6416-3D55-2B17113FBA2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2" creationId="{3157B45F-732C-67EF-6109-7D39137E791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3" creationId="{A65BEE00-A9B5-C248-CDBA-944CF2E75DF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4" creationId="{10E90FEE-3CCE-2EB2-077E-3F12DC668A4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5" creationId="{0776369A-8D9A-1625-C240-89A22DE3D40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6" creationId="{AEED143B-8F43-9E4A-3BCE-0725AAF5EBC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7" creationId="{6BE24B8C-119F-0B17-184D-D7F3F753B6D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8" creationId="{E98BEBA2-0AAD-3DD5-5526-B83C16639AD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89" creationId="{683F345A-4A0E-D20A-0FF4-EC899151A9D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0" creationId="{815AE95E-B81C-CE7F-18E0-83034775DCD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1" creationId="{8EEFF509-CD88-DB37-BC5E-3EDBC25A79C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2" creationId="{C6C282AC-FE37-4CC0-7A46-DD1F22BBC04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3" creationId="{8693A3F0-4202-5276-385B-3A29FD5BF8D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4" creationId="{F9B62E8B-D333-4402-F24E-C1AD6222A4A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5" creationId="{F047F33A-B33B-B71F-39EC-EFE46B2DDEB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6" creationId="{3D7B8DE9-01E2-B632-1694-FCBFBA9F24A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7" creationId="{7D250178-C72C-D94B-D441-DCCE7388C52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8" creationId="{FC554675-DD5C-AFC7-CC1A-443754760D2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399" creationId="{257D9291-0B37-424B-90BF-3763F2C2F68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0" creationId="{E3F2CB29-192E-157F-9BCD-6BF88E4376E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1" creationId="{F18DB80D-93D6-0277-02F2-EE6E2547C98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2" creationId="{9D8C97D2-9AA9-9560-D7B8-7EB4346B8B0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3" creationId="{88D21A1C-F7C8-5F62-9B2D-A567A3AB44C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4" creationId="{58EC3309-04C3-E7B5-A65D-BCAFC230582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5" creationId="{0437EFFB-3E4E-0CDE-1F5C-794A3B6BF28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6" creationId="{28D80DF3-AF47-370A-1C43-5B2D9175C11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7" creationId="{94FFD3F8-3AD3-771D-D01D-708AF1C8BA8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8" creationId="{AB556ECE-651C-F493-5A05-F62D3B217C1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09" creationId="{A445D9E9-2825-68CF-30BE-7E9AB78B64C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0" creationId="{92BB5C72-0D13-8756-604E-501FD168D53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1" creationId="{DA4D3C44-D285-3A5C-DD01-5B9BD927F39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2" creationId="{40B22D2E-C57B-6767-AD43-B12F82521F3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3" creationId="{D8836CFE-4183-41E0-7DAE-8A5061EE2A0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4" creationId="{BC55D478-0F0A-6309-50D1-107C909589B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5" creationId="{EC48E9A4-B360-FD51-550E-B89B22BCD6A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6" creationId="{F513BB55-8F20-40F8-5F46-2FEC0AFF04D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7" creationId="{0236900C-D3EA-E1B9-BCBD-D6A7728AA74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8" creationId="{A0F14BF4-8CAB-8CCC-78D4-92F942B3065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19" creationId="{FF6319EF-DF6D-5A24-826B-B6452D33365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0" creationId="{9FF4C1ED-91E3-E82C-7634-EEB337897CD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1" creationId="{BD87F8A2-6981-53E4-7FBC-3D5E439294B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2" creationId="{EC467CA5-1101-A4A8-70A9-E1777034473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3" creationId="{A8816CD2-22FB-6E6E-6FDB-528FFB6846F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4" creationId="{AA49DCC3-033A-6B54-C157-14A40DBBBE9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5" creationId="{9DE62852-C7A0-CBDE-7616-E3DE6BE07BA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6" creationId="{947B6631-88DC-AC79-F657-930B06A7657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7" creationId="{75E53D83-A2B4-1CDE-9B19-6E2BB8DA1BC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8" creationId="{EDD0070E-D8F8-09B1-2C96-2CE4B9BAF77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29" creationId="{09875142-4DB8-607D-5F0E-273E06AD49D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0" creationId="{8A951EA7-CAF3-5D86-7D5D-05D8C5EBF38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1" creationId="{F876F4DA-FE46-D6EA-C07C-71D6BCB98C0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2" creationId="{7DA7D10D-6E4F-4AD7-108C-5CECD74D4E9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3" creationId="{5984BCC6-FAC7-6EF7-5DF4-94FE117160C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4" creationId="{EFA2C012-74C9-AC99-F3F8-591384BC308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5" creationId="{396B847B-D39B-DD8C-7C1F-BCBBBAAA5B5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6" creationId="{91674364-F838-2ED5-155E-93E5DBAA964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7" creationId="{85BB5750-EF00-6E65-7512-EC0AACE41AD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8" creationId="{2BB3C2EC-3799-D0F6-7850-67D464269BC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39" creationId="{63286CAF-2798-D87B-2E5E-85289881B5E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0" creationId="{59C00B37-D066-3629-32AD-BB74BE36594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1" creationId="{66B89D7B-8942-98AB-0972-F9E748D65A7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2" creationId="{8BC89882-FF8C-1413-3746-F5078A4F8F7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3" creationId="{BC5319E8-3828-93A6-0E80-47BF8E4CA47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4" creationId="{AA3B57AF-1D52-30C8-D408-5DD4B85BCF0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5" creationId="{EF59F5CD-FB07-6C57-5CA7-B64A7402638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6" creationId="{CB405C37-B074-AD60-62A8-5E0AA0399C7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7" creationId="{E704445C-CFD7-755E-9CA9-514A5EA4C66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8" creationId="{BE9A9652-87C1-7A20-E792-3D8D130F9CF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49" creationId="{11205DD0-243F-7D24-F9E2-0F74C90707B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0" creationId="{60E45788-5799-56D5-E2C1-FE7F0D75069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1" creationId="{85E94ECD-31D8-B330-CFD6-643D992A28F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2" creationId="{FD954ABF-AB18-6D5E-D38F-02C1FFED2D0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3" creationId="{C976A4A2-C05B-2673-FBC4-E980E887E5C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4" creationId="{6BA21B57-0587-6AB3-4402-EE68CA50AE0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5" creationId="{4BFFF43C-56C1-08A4-32AF-0770AF72EB9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6" creationId="{71E81AC4-1874-CDAA-8C75-40F9DA26D44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7" creationId="{D31B859C-D31E-66B6-744F-26EDEB37240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8" creationId="{98EE4971-766C-432A-6D07-38DBB47F411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59" creationId="{9647F9EA-1995-4B0D-59AA-C215A8F0FE0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0" creationId="{4D702312-3E40-730A-D187-F1B4554EF79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1" creationId="{C6D1C954-00A3-744B-4069-36D82B9530A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2" creationId="{92A50F7C-CCFE-B23E-BA80-A6F673E4A89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3" creationId="{F74C27D1-9925-2A28-F527-6DB26FE2420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4" creationId="{EB4C1F7F-8D6D-B1FE-204D-F9D1F286CF3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5" creationId="{D4B5B1D3-6E7A-BC38-E685-92F15CA6545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6" creationId="{B9FB720D-9D7C-B694-3BCE-993AD81C3AD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7" creationId="{134B7577-2860-0727-D228-25881BDA1FC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8" creationId="{4E6E5CCE-FD7E-1964-359B-432C6C587F8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69" creationId="{7D8AE6F9-656B-C5AE-99B7-75F27D8255E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0" creationId="{D53D65E8-E239-8F6A-A1DD-7DF4184C8E3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1" creationId="{F91412BF-4C71-78E5-8FB6-A0961D9D694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2" creationId="{C4814811-4F76-8199-7E06-58AE70115C6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3" creationId="{4F6F6123-584F-459D-8375-28C1EEBE570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4" creationId="{9AA90C08-C1CF-8608-B485-569621EEB57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5" creationId="{F8199F3C-F130-1041-986F-0EC8EF40CE5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6" creationId="{7890D945-3447-92CC-C0E4-2C1D9BDF58D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7" creationId="{282859D8-6B07-0841-F534-9BDB521BBF1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8" creationId="{AD5F0ECC-B6A7-5C48-91C1-618C7391CB1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79" creationId="{F34469B6-0300-0EC1-EF1A-DE3C6361D0A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0" creationId="{89B0520D-B3E0-AD6B-0203-EE6EDD31DF46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1" creationId="{687D50A2-0CA5-0E5A-08CB-948453B401A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2" creationId="{76A558F6-D05D-4447-BAC7-9D47D4BD70A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3" creationId="{C84B3073-CC57-F75C-EC6C-8440E18C68C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4" creationId="{AC0B5745-EE1D-641D-E69F-299C0AAB939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5" creationId="{906985FA-8BA2-7B4D-556C-4715EEB7886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6" creationId="{1B411AF6-5FFD-8338-01C2-E43447E5EF1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7" creationId="{83BA91B7-D433-CB46-847E-8B2518306D6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8" creationId="{7C204B3A-01D2-C71F-B387-980FC790D59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89" creationId="{FD13F43B-47B5-57F4-7B72-D08463D88581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0" creationId="{9001681E-0F7D-14C8-5BDA-87797677B0B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1" creationId="{B5EA0CA9-C177-8DFE-1755-FA30FFEABBA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2" creationId="{5B6A4DE6-E777-32A7-8DD2-3B6816DD6E3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3" creationId="{957706C3-20F6-8183-F0CD-0DA9A7E3E4B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4" creationId="{607E77DE-4996-5FAF-8FB8-F701491B354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5" creationId="{8DEB6383-2D01-B240-7811-62A181D8C2E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6" creationId="{C6B5EB45-B7C0-8ACB-DC13-A8340F38FC5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7" creationId="{C6C003D7-6572-4D5A-DF01-4756D64E506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8" creationId="{20F824FA-0B91-A3D8-EB7C-3CD9308DBE28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499" creationId="{ED32892D-322F-6041-4F64-6F6952EF146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0" creationId="{CB3F78B7-8F33-816E-A33A-B054D25DE28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1" creationId="{8D8EEB97-6C59-E903-EE02-30826226953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2" creationId="{2B38BE9E-B91B-AEDC-A010-30C8F47FA64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3" creationId="{910AE9B9-307A-6F31-50DB-E32C6C8F3EA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4" creationId="{EDBCDB31-CC74-928B-DF3D-C9E68C15138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5" creationId="{58ADCCA2-7818-44AE-313F-92F55C36583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6" creationId="{BA707D24-3C3E-5E2E-7138-B6716FD1128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7" creationId="{540A2553-1D49-2575-446A-7D9D8A3FBEB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8" creationId="{741E312E-4903-A08A-D451-FBF5D956A18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09" creationId="{FBDD2A25-EFF5-244A-5788-7DC4B4B0B093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0" creationId="{6BF61142-BD77-DB7A-0BA4-F0C3826F9DB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1" creationId="{D938ECC7-0BB5-D9EB-F148-DD268667C81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2" creationId="{F49E4025-8CB2-6ADD-D5EA-0B1E0532EE07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3" creationId="{E5B5A1DA-91AB-D74C-A1A8-75A8EEEFD2C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4" creationId="{4D59CB61-286B-4835-8346-0C3AF6915CAF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5" creationId="{D9044C38-1A51-B1D9-6A24-1FA2F1D8C82C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6" creationId="{725A63BF-96FC-C37C-7BC7-4992EA5E333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7" creationId="{0A7728F2-32D6-1BEC-1535-19E8B4B10584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8" creationId="{C9A9E675-11B1-9260-9990-F122735F13B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19" creationId="{C8803EE7-C8B8-A36C-07B5-28F99864D13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0" creationId="{147DB570-A720-FCE8-3947-7AAA153550F2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1" creationId="{2C1E28DE-A7BD-ACC2-2C97-5FCBBFF226C0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2" creationId="{440E78B1-2891-B633-38DF-E0F63BA5392B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3" creationId="{BF4A6410-240B-8F45-715F-D1CAD4AA3775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4" creationId="{79EAB887-28BB-7AE1-5D17-91F3EEC4B29E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5" creationId="{696018E4-6D8F-5216-EE8F-58EF7E9F306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6" creationId="{6C0CC875-E370-F520-F444-3AF771519189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7" creationId="{7D127884-AB02-F287-943E-D76FE976A52A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8" creationId="{2ACF7A1A-EE0C-EEEA-15A7-7BBEFF25B8A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29" creationId="{233C5438-6216-21A2-0226-27FEAD4E63DD}"/>
          </ac:spMkLst>
        </pc:spChg>
        <pc:spChg chg="add mod">
          <ac:chgData name="John Kilmister" userId="bce7d38b601de1c3" providerId="LiveId" clId="{FA000BA6-DB23-4C12-A238-6BCC1DD477C4}" dt="2024-09-22T14:45:07.723" v="195" actId="1076"/>
          <ac:spMkLst>
            <pc:docMk/>
            <pc:sldMk cId="3400053841" sldId="264"/>
            <ac:spMk id="530" creationId="{5AB512CE-0230-CB0C-E454-AAF439C5C396}"/>
          </ac:spMkLst>
        </pc:spChg>
      </pc:sldChg>
      <pc:sldChg chg="add del modTransition">
        <pc:chgData name="John Kilmister" userId="bce7d38b601de1c3" providerId="LiveId" clId="{FA000BA6-DB23-4C12-A238-6BCC1DD477C4}" dt="2024-09-22T14:42:16.656" v="156" actId="47"/>
        <pc:sldMkLst>
          <pc:docMk/>
          <pc:sldMk cId="3999496940" sldId="265"/>
        </pc:sldMkLst>
      </pc:sldChg>
      <pc:sldMasterChg chg="modTransition modSldLayout">
        <pc:chgData name="John Kilmister" userId="bce7d38b601de1c3" providerId="LiveId" clId="{FA000BA6-DB23-4C12-A238-6BCC1DD477C4}" dt="2024-09-22T14:41:21.184" v="154"/>
        <pc:sldMasterMkLst>
          <pc:docMk/>
          <pc:sldMasterMk cId="195503766" sldId="2147483660"/>
        </pc:sldMasterMkLst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2247670846" sldId="2147483661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1548174905" sldId="2147483662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3421240273" sldId="2147483663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1046871995" sldId="2147483664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3210851336" sldId="2147483665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3517983378" sldId="2147483666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91181732" sldId="2147483667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2897147393" sldId="2147483668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3569789486" sldId="2147483669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1731963969" sldId="2147483670"/>
          </pc:sldLayoutMkLst>
        </pc:sldLayoutChg>
        <pc:sldLayoutChg chg="modTransition">
          <pc:chgData name="John Kilmister" userId="bce7d38b601de1c3" providerId="LiveId" clId="{FA000BA6-DB23-4C12-A238-6BCC1DD477C4}" dt="2024-09-22T14:41:21.184" v="154"/>
          <pc:sldLayoutMkLst>
            <pc:docMk/>
            <pc:sldMasterMk cId="195503766" sldId="2147483660"/>
            <pc:sldLayoutMk cId="2370299087" sldId="2147483671"/>
          </pc:sldLayoutMkLst>
        </pc:sldLayoutChg>
      </pc:sldMasterChg>
    </pc:docChg>
  </pc:docChgLst>
  <pc:docChgLst>
    <pc:chgData name="John Kilmister" userId="bce7d38b601de1c3" providerId="LiveId" clId="{E5A61EE9-52CE-4CA8-B5E2-E79EE9E32AD0}"/>
    <pc:docChg chg="undo custSel addSld delSld modSld sldOrd">
      <pc:chgData name="John Kilmister" userId="bce7d38b601de1c3" providerId="LiveId" clId="{E5A61EE9-52CE-4CA8-B5E2-E79EE9E32AD0}" dt="2024-10-31T20:04:14.153" v="1292" actId="20577"/>
      <pc:docMkLst>
        <pc:docMk/>
      </pc:docMkLst>
      <pc:sldChg chg="del">
        <pc:chgData name="John Kilmister" userId="bce7d38b601de1c3" providerId="LiveId" clId="{E5A61EE9-52CE-4CA8-B5E2-E79EE9E32AD0}" dt="2024-10-31T18:43:58.140" v="150" actId="47"/>
        <pc:sldMkLst>
          <pc:docMk/>
          <pc:sldMk cId="2068363087" sldId="256"/>
        </pc:sldMkLst>
      </pc:sldChg>
      <pc:sldChg chg="del">
        <pc:chgData name="John Kilmister" userId="bce7d38b601de1c3" providerId="LiveId" clId="{E5A61EE9-52CE-4CA8-B5E2-E79EE9E32AD0}" dt="2024-10-31T18:34:13.207" v="28" actId="47"/>
        <pc:sldMkLst>
          <pc:docMk/>
          <pc:sldMk cId="646365874" sldId="257"/>
        </pc:sldMkLst>
      </pc:sldChg>
      <pc:sldChg chg="del">
        <pc:chgData name="John Kilmister" userId="bce7d38b601de1c3" providerId="LiveId" clId="{E5A61EE9-52CE-4CA8-B5E2-E79EE9E32AD0}" dt="2024-10-31T18:47:23.423" v="211" actId="47"/>
        <pc:sldMkLst>
          <pc:docMk/>
          <pc:sldMk cId="1590464571" sldId="258"/>
        </pc:sldMkLst>
      </pc:sldChg>
      <pc:sldChg chg="del">
        <pc:chgData name="John Kilmister" userId="bce7d38b601de1c3" providerId="LiveId" clId="{E5A61EE9-52CE-4CA8-B5E2-E79EE9E32AD0}" dt="2024-10-31T19:32:28.312" v="836" actId="47"/>
        <pc:sldMkLst>
          <pc:docMk/>
          <pc:sldMk cId="4126608152" sldId="260"/>
        </pc:sldMkLst>
      </pc:sldChg>
      <pc:sldChg chg="del modTransition">
        <pc:chgData name="John Kilmister" userId="bce7d38b601de1c3" providerId="LiveId" clId="{E5A61EE9-52CE-4CA8-B5E2-E79EE9E32AD0}" dt="2024-10-31T18:48:33.458" v="222" actId="47"/>
        <pc:sldMkLst>
          <pc:docMk/>
          <pc:sldMk cId="864020444" sldId="261"/>
        </pc:sldMkLst>
      </pc:sldChg>
      <pc:sldChg chg="addSp delSp modSp del mod ord">
        <pc:chgData name="John Kilmister" userId="bce7d38b601de1c3" providerId="LiveId" clId="{E5A61EE9-52CE-4CA8-B5E2-E79EE9E32AD0}" dt="2024-10-31T19:02:11.037" v="351" actId="47"/>
        <pc:sldMkLst>
          <pc:docMk/>
          <pc:sldMk cId="3878167355" sldId="262"/>
        </pc:sldMkLst>
        <pc:spChg chg="add del">
          <ac:chgData name="John Kilmister" userId="bce7d38b601de1c3" providerId="LiveId" clId="{E5A61EE9-52CE-4CA8-B5E2-E79EE9E32AD0}" dt="2024-10-31T18:44:23.333" v="154" actId="22"/>
          <ac:spMkLst>
            <pc:docMk/>
            <pc:sldMk cId="3878167355" sldId="262"/>
            <ac:spMk id="3" creationId="{1DB92D5C-D627-892B-C937-ACB63B73A31F}"/>
          </ac:spMkLst>
        </pc:spChg>
        <pc:spChg chg="add mod">
          <ac:chgData name="John Kilmister" userId="bce7d38b601de1c3" providerId="LiveId" clId="{E5A61EE9-52CE-4CA8-B5E2-E79EE9E32AD0}" dt="2024-10-31T18:51:31.792" v="233" actId="1076"/>
          <ac:spMkLst>
            <pc:docMk/>
            <pc:sldMk cId="3878167355" sldId="262"/>
            <ac:spMk id="5" creationId="{F1789492-6947-0E34-D051-715FD7A96AD0}"/>
          </ac:spMkLst>
        </pc:spChg>
        <pc:spChg chg="del mod">
          <ac:chgData name="John Kilmister" userId="bce7d38b601de1c3" providerId="LiveId" clId="{E5A61EE9-52CE-4CA8-B5E2-E79EE9E32AD0}" dt="2024-10-31T18:44:09.404" v="152" actId="478"/>
          <ac:spMkLst>
            <pc:docMk/>
            <pc:sldMk cId="3878167355" sldId="262"/>
            <ac:spMk id="13" creationId="{4E348A0A-2DFA-8344-90D5-15BC33C8C1BC}"/>
          </ac:spMkLst>
        </pc:spChg>
      </pc:sldChg>
      <pc:sldChg chg="addSp delSp modSp new mod modTransition">
        <pc:chgData name="John Kilmister" userId="bce7d38b601de1c3" providerId="LiveId" clId="{E5A61EE9-52CE-4CA8-B5E2-E79EE9E32AD0}" dt="2024-10-31T19:58:31.480" v="1186"/>
        <pc:sldMkLst>
          <pc:docMk/>
          <pc:sldMk cId="311065307" sldId="263"/>
        </pc:sldMkLst>
        <pc:spChg chg="add mod">
          <ac:chgData name="John Kilmister" userId="bce7d38b601de1c3" providerId="LiveId" clId="{E5A61EE9-52CE-4CA8-B5E2-E79EE9E32AD0}" dt="2024-10-31T18:36:26.632" v="102" actId="207"/>
          <ac:spMkLst>
            <pc:docMk/>
            <pc:sldMk cId="311065307" sldId="263"/>
            <ac:spMk id="5" creationId="{9D460B0F-D137-1601-8271-96640F0B4B03}"/>
          </ac:spMkLst>
        </pc:spChg>
        <pc:spChg chg="add del">
          <ac:chgData name="John Kilmister" userId="bce7d38b601de1c3" providerId="LiveId" clId="{E5A61EE9-52CE-4CA8-B5E2-E79EE9E32AD0}" dt="2024-10-31T18:36:58.446" v="104" actId="22"/>
          <ac:spMkLst>
            <pc:docMk/>
            <pc:sldMk cId="311065307" sldId="263"/>
            <ac:spMk id="7" creationId="{C2978EE6-7A17-5BA7-A047-C378AA7F968D}"/>
          </ac:spMkLst>
        </pc:spChg>
        <pc:spChg chg="add mod">
          <ac:chgData name="John Kilmister" userId="bce7d38b601de1c3" providerId="LiveId" clId="{E5A61EE9-52CE-4CA8-B5E2-E79EE9E32AD0}" dt="2024-10-31T19:32:21.223" v="835" actId="403"/>
          <ac:spMkLst>
            <pc:docMk/>
            <pc:sldMk cId="311065307" sldId="263"/>
            <ac:spMk id="8" creationId="{2FE51868-492B-F2EE-8BF7-E368D4C612D3}"/>
          </ac:spMkLst>
        </pc:spChg>
        <pc:spChg chg="add mod">
          <ac:chgData name="John Kilmister" userId="bce7d38b601de1c3" providerId="LiveId" clId="{E5A61EE9-52CE-4CA8-B5E2-E79EE9E32AD0}" dt="2024-10-31T19:31:50.685" v="829" actId="6549"/>
          <ac:spMkLst>
            <pc:docMk/>
            <pc:sldMk cId="311065307" sldId="263"/>
            <ac:spMk id="9" creationId="{79AA166D-D16F-BBDE-78D7-950140224721}"/>
          </ac:spMkLst>
        </pc:spChg>
        <pc:picChg chg="add mod">
          <ac:chgData name="John Kilmister" userId="bce7d38b601de1c3" providerId="LiveId" clId="{E5A61EE9-52CE-4CA8-B5E2-E79EE9E32AD0}" dt="2024-10-31T18:35:32.124" v="36" actId="732"/>
          <ac:picMkLst>
            <pc:docMk/>
            <pc:sldMk cId="311065307" sldId="263"/>
            <ac:picMk id="4" creationId="{F8800DDF-CBA6-FD09-F455-D0A627AC93AE}"/>
          </ac:picMkLst>
        </pc:picChg>
        <pc:picChg chg="add mod">
          <ac:chgData name="John Kilmister" userId="bce7d38b601de1c3" providerId="LiveId" clId="{E5A61EE9-52CE-4CA8-B5E2-E79EE9E32AD0}" dt="2024-10-31T18:35:19.715" v="33" actId="732"/>
          <ac:picMkLst>
            <pc:docMk/>
            <pc:sldMk cId="311065307" sldId="263"/>
            <ac:picMk id="1026" creationId="{3C36F45B-6510-EBFD-39B0-2720B8B75DF8}"/>
          </ac:picMkLst>
        </pc:picChg>
      </pc:sldChg>
      <pc:sldChg chg="addSp delSp modSp add mod modTransition">
        <pc:chgData name="John Kilmister" userId="bce7d38b601de1c3" providerId="LiveId" clId="{E5A61EE9-52CE-4CA8-B5E2-E79EE9E32AD0}" dt="2024-10-31T20:04:14.153" v="1292" actId="20577"/>
        <pc:sldMkLst>
          <pc:docMk/>
          <pc:sldMk cId="1540577071" sldId="264"/>
        </pc:sldMkLst>
        <pc:spChg chg="mod">
          <ac:chgData name="John Kilmister" userId="bce7d38b601de1c3" providerId="LiveId" clId="{E5A61EE9-52CE-4CA8-B5E2-E79EE9E32AD0}" dt="2024-10-31T19:29:22.712" v="761" actId="1076"/>
          <ac:spMkLst>
            <pc:docMk/>
            <pc:sldMk cId="1540577071" sldId="264"/>
            <ac:spMk id="5" creationId="{B1A5002E-6137-2DF1-2C88-2CF9E23DFFCB}"/>
          </ac:spMkLst>
        </pc:spChg>
        <pc:spChg chg="add del mod">
          <ac:chgData name="John Kilmister" userId="bce7d38b601de1c3" providerId="LiveId" clId="{E5A61EE9-52CE-4CA8-B5E2-E79EE9E32AD0}" dt="2024-10-31T18:37:33.296" v="111" actId="478"/>
          <ac:spMkLst>
            <pc:docMk/>
            <pc:sldMk cId="1540577071" sldId="264"/>
            <ac:spMk id="7" creationId="{E2E6C532-F718-B22B-8EFF-2DA24076EBA1}"/>
          </ac:spMkLst>
        </pc:spChg>
        <pc:spChg chg="add mod">
          <ac:chgData name="John Kilmister" userId="bce7d38b601de1c3" providerId="LiveId" clId="{E5A61EE9-52CE-4CA8-B5E2-E79EE9E32AD0}" dt="2024-10-31T20:04:14.153" v="1292" actId="20577"/>
          <ac:spMkLst>
            <pc:docMk/>
            <pc:sldMk cId="1540577071" sldId="264"/>
            <ac:spMk id="8" creationId="{F1D69C99-D666-5D21-FAD8-B07BA936C15C}"/>
          </ac:spMkLst>
        </pc:spChg>
        <pc:picChg chg="add del mod">
          <ac:chgData name="John Kilmister" userId="bce7d38b601de1c3" providerId="LiveId" clId="{E5A61EE9-52CE-4CA8-B5E2-E79EE9E32AD0}" dt="2024-10-31T19:30:07.540" v="771" actId="478"/>
          <ac:picMkLst>
            <pc:docMk/>
            <pc:sldMk cId="1540577071" sldId="264"/>
            <ac:picMk id="2050" creationId="{FD6BC4DD-4452-616E-502E-FA1CCA0BCC3C}"/>
          </ac:picMkLst>
        </pc:picChg>
      </pc:sldChg>
      <pc:sldChg chg="add del setBg">
        <pc:chgData name="John Kilmister" userId="bce7d38b601de1c3" providerId="LiveId" clId="{E5A61EE9-52CE-4CA8-B5E2-E79EE9E32AD0}" dt="2024-10-31T18:43:47.179" v="147" actId="47"/>
        <pc:sldMkLst>
          <pc:docMk/>
          <pc:sldMk cId="2007593932" sldId="265"/>
        </pc:sldMkLst>
      </pc:sldChg>
      <pc:sldChg chg="addSp delSp modSp add mod modTransition delAnim modAnim">
        <pc:chgData name="John Kilmister" userId="bce7d38b601de1c3" providerId="LiveId" clId="{E5A61EE9-52CE-4CA8-B5E2-E79EE9E32AD0}" dt="2024-10-31T19:45:53.722" v="967" actId="1076"/>
        <pc:sldMkLst>
          <pc:docMk/>
          <pc:sldMk cId="3157143538" sldId="265"/>
        </pc:sldMkLst>
        <pc:spChg chg="add del mod">
          <ac:chgData name="John Kilmister" userId="bce7d38b601de1c3" providerId="LiveId" clId="{E5A61EE9-52CE-4CA8-B5E2-E79EE9E32AD0}" dt="2024-10-31T19:15:43.159" v="515" actId="478"/>
          <ac:spMkLst>
            <pc:docMk/>
            <pc:sldMk cId="3157143538" sldId="265"/>
            <ac:spMk id="4" creationId="{ECC2D300-BE4D-4EEF-98E7-F89C38175F17}"/>
          </ac:spMkLst>
        </pc:spChg>
        <pc:spChg chg="del mod">
          <ac:chgData name="John Kilmister" userId="bce7d38b601de1c3" providerId="LiveId" clId="{E5A61EE9-52CE-4CA8-B5E2-E79EE9E32AD0}" dt="2024-10-31T19:19:56.400" v="648" actId="478"/>
          <ac:spMkLst>
            <pc:docMk/>
            <pc:sldMk cId="3157143538" sldId="265"/>
            <ac:spMk id="5" creationId="{23AF00AF-BFBE-10DE-E0B3-DB4920D41988}"/>
          </ac:spMkLst>
        </pc:spChg>
        <pc:spChg chg="add del mod">
          <ac:chgData name="John Kilmister" userId="bce7d38b601de1c3" providerId="LiveId" clId="{E5A61EE9-52CE-4CA8-B5E2-E79EE9E32AD0}" dt="2024-10-31T18:57:23.864" v="319" actId="478"/>
          <ac:spMkLst>
            <pc:docMk/>
            <pc:sldMk cId="3157143538" sldId="265"/>
            <ac:spMk id="7" creationId="{5004F36A-B816-23D8-F278-60378BBA5DA9}"/>
          </ac:spMkLst>
        </pc:spChg>
        <pc:spChg chg="add del mod">
          <ac:chgData name="John Kilmister" userId="bce7d38b601de1c3" providerId="LiveId" clId="{E5A61EE9-52CE-4CA8-B5E2-E79EE9E32AD0}" dt="2024-10-31T19:18:13.772" v="584" actId="478"/>
          <ac:spMkLst>
            <pc:docMk/>
            <pc:sldMk cId="3157143538" sldId="265"/>
            <ac:spMk id="8" creationId="{051DD68F-0A90-4BCA-D2F4-04D2DC23253B}"/>
          </ac:spMkLst>
        </pc:spChg>
        <pc:spChg chg="add mod">
          <ac:chgData name="John Kilmister" userId="bce7d38b601de1c3" providerId="LiveId" clId="{E5A61EE9-52CE-4CA8-B5E2-E79EE9E32AD0}" dt="2024-10-31T19:15:52.218" v="520"/>
          <ac:spMkLst>
            <pc:docMk/>
            <pc:sldMk cId="3157143538" sldId="265"/>
            <ac:spMk id="9" creationId="{A8FF7A6C-5FD9-D702-551A-2141E9DB54E0}"/>
          </ac:spMkLst>
        </pc:spChg>
        <pc:spChg chg="add del mod">
          <ac:chgData name="John Kilmister" userId="bce7d38b601de1c3" providerId="LiveId" clId="{E5A61EE9-52CE-4CA8-B5E2-E79EE9E32AD0}" dt="2024-10-31T19:17:54.241" v="573" actId="478"/>
          <ac:spMkLst>
            <pc:docMk/>
            <pc:sldMk cId="3157143538" sldId="265"/>
            <ac:spMk id="10" creationId="{1CEEE343-5631-B1B9-16AE-4ABBEE341AEA}"/>
          </ac:spMkLst>
        </pc:spChg>
        <pc:spChg chg="add del mod">
          <ac:chgData name="John Kilmister" userId="bce7d38b601de1c3" providerId="LiveId" clId="{E5A61EE9-52CE-4CA8-B5E2-E79EE9E32AD0}" dt="2024-10-31T19:19:36.071" v="632" actId="478"/>
          <ac:spMkLst>
            <pc:docMk/>
            <pc:sldMk cId="3157143538" sldId="265"/>
            <ac:spMk id="11" creationId="{579D093F-0D70-8CFB-8283-31CD93730859}"/>
          </ac:spMkLst>
        </pc:spChg>
        <pc:spChg chg="add mod">
          <ac:chgData name="John Kilmister" userId="bce7d38b601de1c3" providerId="LiveId" clId="{E5A61EE9-52CE-4CA8-B5E2-E79EE9E32AD0}" dt="2024-10-31T19:45:48.598" v="966" actId="2711"/>
          <ac:spMkLst>
            <pc:docMk/>
            <pc:sldMk cId="3157143538" sldId="265"/>
            <ac:spMk id="12" creationId="{4B2C9997-AB2A-3F59-E2CC-A55831186204}"/>
          </ac:spMkLst>
        </pc:spChg>
        <pc:spChg chg="mod">
          <ac:chgData name="John Kilmister" userId="bce7d38b601de1c3" providerId="LiveId" clId="{E5A61EE9-52CE-4CA8-B5E2-E79EE9E32AD0}" dt="2024-10-31T19:20:05.192" v="649"/>
          <ac:spMkLst>
            <pc:docMk/>
            <pc:sldMk cId="3157143538" sldId="265"/>
            <ac:spMk id="14" creationId="{848EBD6D-3000-31C7-AE53-5626CE7578B6}"/>
          </ac:spMkLst>
        </pc:spChg>
        <pc:spChg chg="mod">
          <ac:chgData name="John Kilmister" userId="bce7d38b601de1c3" providerId="LiveId" clId="{E5A61EE9-52CE-4CA8-B5E2-E79EE9E32AD0}" dt="2024-10-31T19:20:05.192" v="649"/>
          <ac:spMkLst>
            <pc:docMk/>
            <pc:sldMk cId="3157143538" sldId="265"/>
            <ac:spMk id="15" creationId="{D48D03EA-E71E-67FA-4C62-7AA947286B69}"/>
          </ac:spMkLst>
        </pc:spChg>
        <pc:spChg chg="mod">
          <ac:chgData name="John Kilmister" userId="bce7d38b601de1c3" providerId="LiveId" clId="{E5A61EE9-52CE-4CA8-B5E2-E79EE9E32AD0}" dt="2024-10-31T19:20:05.192" v="649"/>
          <ac:spMkLst>
            <pc:docMk/>
            <pc:sldMk cId="3157143538" sldId="265"/>
            <ac:spMk id="16" creationId="{E5F78704-E0A3-C4CD-20EA-5F313CEBCC34}"/>
          </ac:spMkLst>
        </pc:spChg>
        <pc:spChg chg="mod">
          <ac:chgData name="John Kilmister" userId="bce7d38b601de1c3" providerId="LiveId" clId="{E5A61EE9-52CE-4CA8-B5E2-E79EE9E32AD0}" dt="2024-10-31T19:20:05.192" v="649"/>
          <ac:spMkLst>
            <pc:docMk/>
            <pc:sldMk cId="3157143538" sldId="265"/>
            <ac:spMk id="17" creationId="{AB437ABC-F3E2-0A7A-6875-72B1FAE80E07}"/>
          </ac:spMkLst>
        </pc:spChg>
        <pc:spChg chg="mod">
          <ac:chgData name="John Kilmister" userId="bce7d38b601de1c3" providerId="LiveId" clId="{E5A61EE9-52CE-4CA8-B5E2-E79EE9E32AD0}" dt="2024-10-31T19:20:05.192" v="649"/>
          <ac:spMkLst>
            <pc:docMk/>
            <pc:sldMk cId="3157143538" sldId="265"/>
            <ac:spMk id="18" creationId="{D1CF4F3E-EDEA-1130-C2F8-DD03087CACED}"/>
          </ac:spMkLst>
        </pc:spChg>
        <pc:spChg chg="mod">
          <ac:chgData name="John Kilmister" userId="bce7d38b601de1c3" providerId="LiveId" clId="{E5A61EE9-52CE-4CA8-B5E2-E79EE9E32AD0}" dt="2024-10-31T19:20:18.864" v="653"/>
          <ac:spMkLst>
            <pc:docMk/>
            <pc:sldMk cId="3157143538" sldId="265"/>
            <ac:spMk id="20" creationId="{0D375D47-91F1-E892-6E23-5084D6CB0C1E}"/>
          </ac:spMkLst>
        </pc:spChg>
        <pc:spChg chg="mod">
          <ac:chgData name="John Kilmister" userId="bce7d38b601de1c3" providerId="LiveId" clId="{E5A61EE9-52CE-4CA8-B5E2-E79EE9E32AD0}" dt="2024-10-31T19:20:18.864" v="653"/>
          <ac:spMkLst>
            <pc:docMk/>
            <pc:sldMk cId="3157143538" sldId="265"/>
            <ac:spMk id="21" creationId="{D0E2B71F-3920-3350-702A-ABE20B8C0A93}"/>
          </ac:spMkLst>
        </pc:spChg>
        <pc:spChg chg="mod">
          <ac:chgData name="John Kilmister" userId="bce7d38b601de1c3" providerId="LiveId" clId="{E5A61EE9-52CE-4CA8-B5E2-E79EE9E32AD0}" dt="2024-10-31T19:20:18.864" v="653"/>
          <ac:spMkLst>
            <pc:docMk/>
            <pc:sldMk cId="3157143538" sldId="265"/>
            <ac:spMk id="22" creationId="{88FFFC8E-A131-C6F7-93E3-3CD096EAE9D3}"/>
          </ac:spMkLst>
        </pc:spChg>
        <pc:spChg chg="mod">
          <ac:chgData name="John Kilmister" userId="bce7d38b601de1c3" providerId="LiveId" clId="{E5A61EE9-52CE-4CA8-B5E2-E79EE9E32AD0}" dt="2024-10-31T19:20:18.864" v="653"/>
          <ac:spMkLst>
            <pc:docMk/>
            <pc:sldMk cId="3157143538" sldId="265"/>
            <ac:spMk id="23" creationId="{82114BC7-2824-88E9-007A-BA5349B63562}"/>
          </ac:spMkLst>
        </pc:spChg>
        <pc:spChg chg="mod">
          <ac:chgData name="John Kilmister" userId="bce7d38b601de1c3" providerId="LiveId" clId="{E5A61EE9-52CE-4CA8-B5E2-E79EE9E32AD0}" dt="2024-10-31T19:20:18.864" v="653"/>
          <ac:spMkLst>
            <pc:docMk/>
            <pc:sldMk cId="3157143538" sldId="265"/>
            <ac:spMk id="24" creationId="{EC4C2E30-7CFE-28D0-2DF2-30E6E14F8328}"/>
          </ac:spMkLst>
        </pc:spChg>
        <pc:spChg chg="mod">
          <ac:chgData name="John Kilmister" userId="bce7d38b601de1c3" providerId="LiveId" clId="{E5A61EE9-52CE-4CA8-B5E2-E79EE9E32AD0}" dt="2024-10-31T19:20:20.737" v="655"/>
          <ac:spMkLst>
            <pc:docMk/>
            <pc:sldMk cId="3157143538" sldId="265"/>
            <ac:spMk id="26" creationId="{DB921257-BE71-27E2-B3B6-F45A9D51E8F3}"/>
          </ac:spMkLst>
        </pc:spChg>
        <pc:spChg chg="mod">
          <ac:chgData name="John Kilmister" userId="bce7d38b601de1c3" providerId="LiveId" clId="{E5A61EE9-52CE-4CA8-B5E2-E79EE9E32AD0}" dt="2024-10-31T19:20:20.737" v="655"/>
          <ac:spMkLst>
            <pc:docMk/>
            <pc:sldMk cId="3157143538" sldId="265"/>
            <ac:spMk id="27" creationId="{F87130DD-A538-DE78-8AB1-2804B17E02F3}"/>
          </ac:spMkLst>
        </pc:spChg>
        <pc:spChg chg="mod">
          <ac:chgData name="John Kilmister" userId="bce7d38b601de1c3" providerId="LiveId" clId="{E5A61EE9-52CE-4CA8-B5E2-E79EE9E32AD0}" dt="2024-10-31T19:20:20.737" v="655"/>
          <ac:spMkLst>
            <pc:docMk/>
            <pc:sldMk cId="3157143538" sldId="265"/>
            <ac:spMk id="28" creationId="{43FF28C9-F0DF-057F-DBEE-75FB0B63733B}"/>
          </ac:spMkLst>
        </pc:spChg>
        <pc:spChg chg="mod">
          <ac:chgData name="John Kilmister" userId="bce7d38b601de1c3" providerId="LiveId" clId="{E5A61EE9-52CE-4CA8-B5E2-E79EE9E32AD0}" dt="2024-10-31T19:20:20.737" v="655"/>
          <ac:spMkLst>
            <pc:docMk/>
            <pc:sldMk cId="3157143538" sldId="265"/>
            <ac:spMk id="29" creationId="{4FC343CB-BB0D-BCC0-80C7-19510D944A1F}"/>
          </ac:spMkLst>
        </pc:spChg>
        <pc:spChg chg="mod">
          <ac:chgData name="John Kilmister" userId="bce7d38b601de1c3" providerId="LiveId" clId="{E5A61EE9-52CE-4CA8-B5E2-E79EE9E32AD0}" dt="2024-10-31T19:20:20.737" v="655"/>
          <ac:spMkLst>
            <pc:docMk/>
            <pc:sldMk cId="3157143538" sldId="265"/>
            <ac:spMk id="30" creationId="{8ED4C23A-B7AC-1B92-FB3E-3B300ADA1A97}"/>
          </ac:spMkLst>
        </pc:spChg>
        <pc:spChg chg="mod">
          <ac:chgData name="John Kilmister" userId="bce7d38b601de1c3" providerId="LiveId" clId="{E5A61EE9-52CE-4CA8-B5E2-E79EE9E32AD0}" dt="2024-10-31T19:20:34.841" v="664"/>
          <ac:spMkLst>
            <pc:docMk/>
            <pc:sldMk cId="3157143538" sldId="265"/>
            <ac:spMk id="32" creationId="{3E4FDEFC-2E0B-E358-BEBA-C69BE9969A35}"/>
          </ac:spMkLst>
        </pc:spChg>
        <pc:spChg chg="mod">
          <ac:chgData name="John Kilmister" userId="bce7d38b601de1c3" providerId="LiveId" clId="{E5A61EE9-52CE-4CA8-B5E2-E79EE9E32AD0}" dt="2024-10-31T19:20:34.841" v="664"/>
          <ac:spMkLst>
            <pc:docMk/>
            <pc:sldMk cId="3157143538" sldId="265"/>
            <ac:spMk id="33" creationId="{58430DD0-185F-1952-83E4-255B82CA0085}"/>
          </ac:spMkLst>
        </pc:spChg>
        <pc:spChg chg="mod">
          <ac:chgData name="John Kilmister" userId="bce7d38b601de1c3" providerId="LiveId" clId="{E5A61EE9-52CE-4CA8-B5E2-E79EE9E32AD0}" dt="2024-10-31T19:20:34.841" v="664"/>
          <ac:spMkLst>
            <pc:docMk/>
            <pc:sldMk cId="3157143538" sldId="265"/>
            <ac:spMk id="34" creationId="{462ACA02-35FE-E2DE-7DB8-3211446B0573}"/>
          </ac:spMkLst>
        </pc:spChg>
        <pc:spChg chg="mod">
          <ac:chgData name="John Kilmister" userId="bce7d38b601de1c3" providerId="LiveId" clId="{E5A61EE9-52CE-4CA8-B5E2-E79EE9E32AD0}" dt="2024-10-31T19:20:34.841" v="664"/>
          <ac:spMkLst>
            <pc:docMk/>
            <pc:sldMk cId="3157143538" sldId="265"/>
            <ac:spMk id="35" creationId="{E19EEC14-F9C6-2CCB-0FC4-79B45AF9B115}"/>
          </ac:spMkLst>
        </pc:spChg>
        <pc:spChg chg="mod">
          <ac:chgData name="John Kilmister" userId="bce7d38b601de1c3" providerId="LiveId" clId="{E5A61EE9-52CE-4CA8-B5E2-E79EE9E32AD0}" dt="2024-10-31T19:20:34.841" v="664"/>
          <ac:spMkLst>
            <pc:docMk/>
            <pc:sldMk cId="3157143538" sldId="265"/>
            <ac:spMk id="36" creationId="{4F02FD0D-9CAE-223C-8079-1C81F29A6856}"/>
          </ac:spMkLst>
        </pc:spChg>
        <pc:spChg chg="mod">
          <ac:chgData name="John Kilmister" userId="bce7d38b601de1c3" providerId="LiveId" clId="{E5A61EE9-52CE-4CA8-B5E2-E79EE9E32AD0}" dt="2024-10-31T19:20:40.668" v="667"/>
          <ac:spMkLst>
            <pc:docMk/>
            <pc:sldMk cId="3157143538" sldId="265"/>
            <ac:spMk id="38" creationId="{6A442456-A85C-3DE2-02C3-860F2E3E6F26}"/>
          </ac:spMkLst>
        </pc:spChg>
        <pc:spChg chg="mod">
          <ac:chgData name="John Kilmister" userId="bce7d38b601de1c3" providerId="LiveId" clId="{E5A61EE9-52CE-4CA8-B5E2-E79EE9E32AD0}" dt="2024-10-31T19:20:40.668" v="667"/>
          <ac:spMkLst>
            <pc:docMk/>
            <pc:sldMk cId="3157143538" sldId="265"/>
            <ac:spMk id="39" creationId="{67166732-7691-6834-9F7C-72C30A688AE7}"/>
          </ac:spMkLst>
        </pc:spChg>
        <pc:spChg chg="mod">
          <ac:chgData name="John Kilmister" userId="bce7d38b601de1c3" providerId="LiveId" clId="{E5A61EE9-52CE-4CA8-B5E2-E79EE9E32AD0}" dt="2024-10-31T19:20:40.668" v="667"/>
          <ac:spMkLst>
            <pc:docMk/>
            <pc:sldMk cId="3157143538" sldId="265"/>
            <ac:spMk id="40" creationId="{D42ABDD0-EDE9-F756-A010-6C59F34814B1}"/>
          </ac:spMkLst>
        </pc:spChg>
        <pc:spChg chg="mod">
          <ac:chgData name="John Kilmister" userId="bce7d38b601de1c3" providerId="LiveId" clId="{E5A61EE9-52CE-4CA8-B5E2-E79EE9E32AD0}" dt="2024-10-31T19:20:40.668" v="667"/>
          <ac:spMkLst>
            <pc:docMk/>
            <pc:sldMk cId="3157143538" sldId="265"/>
            <ac:spMk id="41" creationId="{C10534EA-52E2-E8AC-9B96-267E5E304083}"/>
          </ac:spMkLst>
        </pc:spChg>
        <pc:spChg chg="mod">
          <ac:chgData name="John Kilmister" userId="bce7d38b601de1c3" providerId="LiveId" clId="{E5A61EE9-52CE-4CA8-B5E2-E79EE9E32AD0}" dt="2024-10-31T19:20:40.668" v="667"/>
          <ac:spMkLst>
            <pc:docMk/>
            <pc:sldMk cId="3157143538" sldId="265"/>
            <ac:spMk id="42" creationId="{BA7D5334-5855-DE0D-0E90-5C4362C2DA51}"/>
          </ac:spMkLst>
        </pc:spChg>
        <pc:grpChg chg="add mod">
          <ac:chgData name="John Kilmister" userId="bce7d38b601de1c3" providerId="LiveId" clId="{E5A61EE9-52CE-4CA8-B5E2-E79EE9E32AD0}" dt="2024-10-31T19:45:53.722" v="967" actId="1076"/>
          <ac:grpSpMkLst>
            <pc:docMk/>
            <pc:sldMk cId="3157143538" sldId="265"/>
            <ac:grpSpMk id="13" creationId="{F183982B-D975-B275-53BA-FE6E2080C135}"/>
          </ac:grpSpMkLst>
        </pc:grpChg>
        <pc:grpChg chg="add mod">
          <ac:chgData name="John Kilmister" userId="bce7d38b601de1c3" providerId="LiveId" clId="{E5A61EE9-52CE-4CA8-B5E2-E79EE9E32AD0}" dt="2024-10-31T19:20:33.370" v="663" actId="1076"/>
          <ac:grpSpMkLst>
            <pc:docMk/>
            <pc:sldMk cId="3157143538" sldId="265"/>
            <ac:grpSpMk id="19" creationId="{DE225D5C-84AF-79E9-4607-10F1D439F929}"/>
          </ac:grpSpMkLst>
        </pc:grpChg>
        <pc:grpChg chg="add mod">
          <ac:chgData name="John Kilmister" userId="bce7d38b601de1c3" providerId="LiveId" clId="{E5A61EE9-52CE-4CA8-B5E2-E79EE9E32AD0}" dt="2024-10-31T19:20:30.039" v="661" actId="1076"/>
          <ac:grpSpMkLst>
            <pc:docMk/>
            <pc:sldMk cId="3157143538" sldId="265"/>
            <ac:grpSpMk id="25" creationId="{789EF7C2-B2F5-34A1-065E-3D9B08348F30}"/>
          </ac:grpSpMkLst>
        </pc:grpChg>
        <pc:grpChg chg="add mod">
          <ac:chgData name="John Kilmister" userId="bce7d38b601de1c3" providerId="LiveId" clId="{E5A61EE9-52CE-4CA8-B5E2-E79EE9E32AD0}" dt="2024-10-31T19:20:38.613" v="666" actId="1076"/>
          <ac:grpSpMkLst>
            <pc:docMk/>
            <pc:sldMk cId="3157143538" sldId="265"/>
            <ac:grpSpMk id="31" creationId="{6315310B-8663-F0DC-0B1B-CBEAEFB4BD62}"/>
          </ac:grpSpMkLst>
        </pc:grpChg>
        <pc:grpChg chg="add mod">
          <ac:chgData name="John Kilmister" userId="bce7d38b601de1c3" providerId="LiveId" clId="{E5A61EE9-52CE-4CA8-B5E2-E79EE9E32AD0}" dt="2024-10-31T19:20:43.574" v="669" actId="1076"/>
          <ac:grpSpMkLst>
            <pc:docMk/>
            <pc:sldMk cId="3157143538" sldId="265"/>
            <ac:grpSpMk id="37" creationId="{36120DD7-47D8-BC45-1206-C278E773DE42}"/>
          </ac:grpSpMkLst>
        </pc:grpChg>
        <pc:cxnChg chg="add del mod">
          <ac:chgData name="John Kilmister" userId="bce7d38b601de1c3" providerId="LiveId" clId="{E5A61EE9-52CE-4CA8-B5E2-E79EE9E32AD0}" dt="2024-10-31T18:55:28.430" v="275" actId="478"/>
          <ac:cxnSpMkLst>
            <pc:docMk/>
            <pc:sldMk cId="3157143538" sldId="265"/>
            <ac:cxnSpMk id="3" creationId="{E8B4A9EC-6A33-EF38-5C0D-480FE1B490F5}"/>
          </ac:cxnSpMkLst>
        </pc:cxnChg>
      </pc:sldChg>
      <pc:sldChg chg="add del setBg">
        <pc:chgData name="John Kilmister" userId="bce7d38b601de1c3" providerId="LiveId" clId="{E5A61EE9-52CE-4CA8-B5E2-E79EE9E32AD0}" dt="2024-10-31T18:44:46.295" v="175"/>
        <pc:sldMkLst>
          <pc:docMk/>
          <pc:sldMk cId="4193079084" sldId="265"/>
        </pc:sldMkLst>
      </pc:sldChg>
      <pc:sldChg chg="addSp delSp modSp add mod modTransition modAnim">
        <pc:chgData name="John Kilmister" userId="bce7d38b601de1c3" providerId="LiveId" clId="{E5A61EE9-52CE-4CA8-B5E2-E79EE9E32AD0}" dt="2024-10-31T19:57:27.659" v="1179"/>
        <pc:sldMkLst>
          <pc:docMk/>
          <pc:sldMk cId="253425452" sldId="266"/>
        </pc:sldMkLst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2" creationId="{0EF5815B-BF94-F83E-9BE5-D32970D32584}"/>
          </ac:spMkLst>
        </pc:spChg>
        <pc:spChg chg="add mod">
          <ac:chgData name="John Kilmister" userId="bce7d38b601de1c3" providerId="LiveId" clId="{E5A61EE9-52CE-4CA8-B5E2-E79EE9E32AD0}" dt="2024-10-31T19:27:19.894" v="716" actId="1076"/>
          <ac:spMkLst>
            <pc:docMk/>
            <pc:sldMk cId="253425452" sldId="266"/>
            <ac:spMk id="3" creationId="{A0C80D8C-B449-2ED1-1B0E-80B0EC0D191E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4" creationId="{323B7EAF-EC0D-DF20-25D9-FE5CC0B3FFFC}"/>
          </ac:spMkLst>
        </pc:spChg>
        <pc:spChg chg="mod">
          <ac:chgData name="John Kilmister" userId="bce7d38b601de1c3" providerId="LiveId" clId="{E5A61EE9-52CE-4CA8-B5E2-E79EE9E32AD0}" dt="2024-10-31T19:46:53.949" v="1008" actId="2711"/>
          <ac:spMkLst>
            <pc:docMk/>
            <pc:sldMk cId="253425452" sldId="266"/>
            <ac:spMk id="5" creationId="{A01D69A9-36B1-F73F-CC58-BA24F3214D35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6" creationId="{C674A6C8-4837-B648-08AC-13B4187915D4}"/>
          </ac:spMkLst>
        </pc:spChg>
        <pc:spChg chg="add del mod">
          <ac:chgData name="John Kilmister" userId="bce7d38b601de1c3" providerId="LiveId" clId="{E5A61EE9-52CE-4CA8-B5E2-E79EE9E32AD0}" dt="2024-10-31T19:27:49.187" v="733" actId="478"/>
          <ac:spMkLst>
            <pc:docMk/>
            <pc:sldMk cId="253425452" sldId="266"/>
            <ac:spMk id="7" creationId="{DE4840C3-5635-4627-CAF6-2BE2CCE6F730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8" creationId="{EFBBBFED-413E-9E0B-8ABD-380CF902945D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9" creationId="{4382CAA5-89A8-9B3D-7083-3BD3F822C721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10" creationId="{4A91C1F1-0089-BDA5-AA7C-E0AFF21E11CE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11" creationId="{A0715553-7151-18D2-EA1D-F9C6436B29E0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12" creationId="{A0F73773-D360-A7AF-D985-223ACC1002F8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13" creationId="{966EB6CA-E623-5C84-8C01-96788B96131D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14" creationId="{678CDCCA-CA59-4DAC-8C53-EA92CC20006C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15" creationId="{ECF88DC5-C07B-03DF-3088-0CDBB960EC9C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16" creationId="{CDFF7772-9934-26E7-4AB5-30309DDEE015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17" creationId="{5E458DE2-5C02-AFA0-A5F7-3500B1ECEE3E}"/>
          </ac:spMkLst>
        </pc:spChg>
        <pc:spChg chg="add del mod">
          <ac:chgData name="John Kilmister" userId="bce7d38b601de1c3" providerId="LiveId" clId="{E5A61EE9-52CE-4CA8-B5E2-E79EE9E32AD0}" dt="2024-10-31T19:28:24.075" v="745" actId="478"/>
          <ac:spMkLst>
            <pc:docMk/>
            <pc:sldMk cId="253425452" sldId="266"/>
            <ac:spMk id="18" creationId="{78ED8BA6-7324-F24C-F4AF-CAFEAA894C0B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19" creationId="{12D12149-05D9-6641-BF89-524EC067AE17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20" creationId="{51BD0319-C21A-940C-4609-43AA51EB329F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21" creationId="{8B2BD36B-C396-6DA3-0636-5F3B14EE6F8E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22" creationId="{7BC35D24-57E0-81D6-D94E-F4A882A97812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23" creationId="{7EB5CC25-FD1A-8CFD-C5AC-971CAE234069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24" creationId="{59DC942F-B92C-E535-722C-DE718E619874}"/>
          </ac:spMkLst>
        </pc:spChg>
        <pc:spChg chg="add del mod">
          <ac:chgData name="John Kilmister" userId="bce7d38b601de1c3" providerId="LiveId" clId="{E5A61EE9-52CE-4CA8-B5E2-E79EE9E32AD0}" dt="2024-10-31T19:47:55.270" v="1024" actId="478"/>
          <ac:spMkLst>
            <pc:docMk/>
            <pc:sldMk cId="253425452" sldId="266"/>
            <ac:spMk id="25" creationId="{BE7EBEAD-6CAF-B8E8-53FE-9636FA92BD62}"/>
          </ac:spMkLst>
        </pc:spChg>
        <pc:spChg chg="add del mod">
          <ac:chgData name="John Kilmister" userId="bce7d38b601de1c3" providerId="LiveId" clId="{E5A61EE9-52CE-4CA8-B5E2-E79EE9E32AD0}" dt="2024-10-31T19:47:54.773" v="1023" actId="478"/>
          <ac:spMkLst>
            <pc:docMk/>
            <pc:sldMk cId="253425452" sldId="266"/>
            <ac:spMk id="26" creationId="{423262F9-4699-DE35-5BE9-AF7D4DA6DFC1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27" creationId="{C12571B9-7AFB-BC62-232D-7451595328F6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28" creationId="{A869BB85-F632-13FA-1232-CF827C037C9F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29" creationId="{6CB53CAA-2DF4-D092-4D89-885A6522E30C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0" creationId="{A8B10F0E-57AA-E7C2-F0A6-77F0D281FDFB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1" creationId="{098B6CC9-4F21-953E-BC81-0FAF324CFB89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2" creationId="{B962099B-5F29-8D45-FC53-F393CD845720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3" creationId="{E7183DBE-00AD-8E89-EF66-35620A9FFBA0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4" creationId="{D0AAAA57-C4F1-1156-675E-79F891382ECF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5" creationId="{17368C6D-0250-438E-0E82-08BA5C82E0A8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6" creationId="{3C61E970-BCD4-AB99-DF0F-8A912FAAE6A8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7" creationId="{19FEB4D2-4018-F42E-666F-239F65B75B05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8" creationId="{F947161F-F924-A7C7-4C9A-6E2C257E9383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39" creationId="{4CB5F599-9724-6E1E-D072-9C0513C2C21E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0" creationId="{7BDB9C40-0194-801B-C56E-8707AD5169BC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1" creationId="{04BD6030-7690-8B2C-ABD8-2A642B50E3E9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2" creationId="{948B55B8-40CF-1E28-09F8-0DF60607BD4D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3" creationId="{29F756E1-76A2-2959-4EFB-1E274376DB9A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4" creationId="{4DEE79A8-D3F8-7664-C94B-6AE11FE86E21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5" creationId="{A1F7809F-9A36-EDE8-73EB-21ACBA14E801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6" creationId="{CA286118-E466-EC2D-C8F0-C0325B9FECA0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7" creationId="{605B4E71-DC7E-BF1C-251F-E75CA14DB443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8" creationId="{B63866AB-6EE7-F8B5-AAF7-BC57EF74FCA6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49" creationId="{77B35C8D-DB74-2C50-AAAE-019394F6903C}"/>
          </ac:spMkLst>
        </pc:spChg>
        <pc:spChg chg="add del mod">
          <ac:chgData name="John Kilmister" userId="bce7d38b601de1c3" providerId="LiveId" clId="{E5A61EE9-52CE-4CA8-B5E2-E79EE9E32AD0}" dt="2024-10-31T19:49:12.046" v="1042" actId="478"/>
          <ac:spMkLst>
            <pc:docMk/>
            <pc:sldMk cId="253425452" sldId="266"/>
            <ac:spMk id="50" creationId="{500A9A51-65F7-D023-0A95-7774BCEF0DA5}"/>
          </ac:spMkLst>
        </pc:spChg>
        <pc:spChg chg="add mod">
          <ac:chgData name="John Kilmister" userId="bce7d38b601de1c3" providerId="LiveId" clId="{E5A61EE9-52CE-4CA8-B5E2-E79EE9E32AD0}" dt="2024-10-31T19:48:36.184" v="1039" actId="1076"/>
          <ac:spMkLst>
            <pc:docMk/>
            <pc:sldMk cId="253425452" sldId="266"/>
            <ac:spMk id="51" creationId="{8D210758-5C95-6849-0E39-7ACA277CC205}"/>
          </ac:spMkLst>
        </pc:spChg>
        <pc:spChg chg="add mod">
          <ac:chgData name="John Kilmister" userId="bce7d38b601de1c3" providerId="LiveId" clId="{E5A61EE9-52CE-4CA8-B5E2-E79EE9E32AD0}" dt="2024-10-31T19:48:36.184" v="1039" actId="1076"/>
          <ac:spMkLst>
            <pc:docMk/>
            <pc:sldMk cId="253425452" sldId="266"/>
            <ac:spMk id="52" creationId="{62643FFA-DA0D-E819-A690-98EFD4212DF8}"/>
          </ac:spMkLst>
        </pc:spChg>
        <pc:spChg chg="add mod">
          <ac:chgData name="John Kilmister" userId="bce7d38b601de1c3" providerId="LiveId" clId="{E5A61EE9-52CE-4CA8-B5E2-E79EE9E32AD0}" dt="2024-10-31T19:48:36.184" v="1039" actId="1076"/>
          <ac:spMkLst>
            <pc:docMk/>
            <pc:sldMk cId="253425452" sldId="266"/>
            <ac:spMk id="53" creationId="{47E16469-3FC7-019E-C2A9-B4BC64F2FFB0}"/>
          </ac:spMkLst>
        </pc:spChg>
        <pc:spChg chg="add mod">
          <ac:chgData name="John Kilmister" userId="bce7d38b601de1c3" providerId="LiveId" clId="{E5A61EE9-52CE-4CA8-B5E2-E79EE9E32AD0}" dt="2024-10-31T19:48:36.184" v="1039" actId="1076"/>
          <ac:spMkLst>
            <pc:docMk/>
            <pc:sldMk cId="253425452" sldId="266"/>
            <ac:spMk id="54" creationId="{A2138646-08F5-F557-4B7F-EA169C1D67C2}"/>
          </ac:spMkLst>
        </pc:spChg>
        <pc:spChg chg="add mod">
          <ac:chgData name="John Kilmister" userId="bce7d38b601de1c3" providerId="LiveId" clId="{E5A61EE9-52CE-4CA8-B5E2-E79EE9E32AD0}" dt="2024-10-31T19:48:36.184" v="1039" actId="1076"/>
          <ac:spMkLst>
            <pc:docMk/>
            <pc:sldMk cId="253425452" sldId="266"/>
            <ac:spMk id="55" creationId="{77E4F954-97CD-2637-1CDD-F9E227ED0F89}"/>
          </ac:spMkLst>
        </pc:spChg>
        <pc:spChg chg="add mod">
          <ac:chgData name="John Kilmister" userId="bce7d38b601de1c3" providerId="LiveId" clId="{E5A61EE9-52CE-4CA8-B5E2-E79EE9E32AD0}" dt="2024-10-31T19:48:36.184" v="1039" actId="1076"/>
          <ac:spMkLst>
            <pc:docMk/>
            <pc:sldMk cId="253425452" sldId="266"/>
            <ac:spMk id="56" creationId="{CFFF194F-8F4B-0473-35B7-CCAB2C24322C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57" creationId="{18BFBFEE-CBC2-91BE-8C02-4644E61AF709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58" creationId="{0CB8268B-E40B-2D62-6795-AE8FDC8115DF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59" creationId="{D763EF0D-3618-8C9B-C660-A91D629E69ED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0" creationId="{5E65FEE6-5108-EE49-5BFB-EC89BE4469A6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1" creationId="{9A38EAEC-4CE2-0F9C-3781-E2D5F8E155C0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2" creationId="{3DF14A8E-DB22-1493-29E5-EDB9487698E8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3" creationId="{581D2F17-36F1-BF16-8573-2AF80A083B63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4" creationId="{3651B1D4-F5A3-345F-DF83-2443EAFEE881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5" creationId="{63FFCED6-60E3-2619-5B99-6BFEE727FBCD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6" creationId="{7863C291-A629-3060-77C2-6CE564F87DA9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7" creationId="{131C155C-005B-0C02-5BDC-9FBAEC503D97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8" creationId="{9FDC6C5F-9046-BF08-669B-19A11ED0ECED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69" creationId="{2B78D3A9-27B8-21A6-F5C8-160118753389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0" creationId="{5279A9B6-BC91-B234-6E4B-BE91A7315E25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1" creationId="{3E0D4EF0-3CCB-51DC-D421-1B6FD49353D6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2" creationId="{3248AF7A-F13F-EC8B-425F-40F83B9676B2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3" creationId="{CD046D35-DFAE-07C0-0BF4-3AF4D7B71CC0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4" creationId="{EBE2BF36-AA02-0D73-797E-7EB16B890B24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5" creationId="{5E928EAA-70F1-815F-733F-C35C73D64E55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6" creationId="{23288C92-A5C7-6456-8932-A3A9D77E7458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7" creationId="{2115D003-A1CF-ADE0-EB32-02A5DA1325B9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8" creationId="{F0925E36-3F08-A240-3D41-53A7B81F3241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79" creationId="{F96B936D-7F1C-EE09-AF67-045BA321428C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0" creationId="{9BEDCE1F-AB3A-BA01-00C6-E20D92D3491E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1" creationId="{9F8653DB-31E0-4A15-6C9D-7F56EEBF825D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2" creationId="{5FC1F284-5285-37C0-1831-586265D6FA1D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3" creationId="{4F93FA87-38EA-595A-51E6-A2A18E3B57DD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4" creationId="{C883F00F-1DFA-76F6-EEC6-F9E7EB762810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5" creationId="{3744B009-BCE9-E68F-586B-44D229A4E210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6" creationId="{CF44073A-CDF8-1564-E5FF-85F6265465A9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7" creationId="{C051C651-2276-50D8-BD4F-09BC2B13B0FE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8" creationId="{D5DBAEDB-11E1-CF8A-421A-A55974E1FB3B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89" creationId="{D15D40A0-B2A3-A36D-2945-E256A1C1B3AB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90" creationId="{0FDA2C7D-1AD8-0619-D32F-5D052803D03E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91" creationId="{8C299701-10E3-4DA1-8737-3B0ECE50EADB}"/>
          </ac:spMkLst>
        </pc:spChg>
        <pc:spChg chg="add mod">
          <ac:chgData name="John Kilmister" userId="bce7d38b601de1c3" providerId="LiveId" clId="{E5A61EE9-52CE-4CA8-B5E2-E79EE9E32AD0}" dt="2024-10-31T19:48:33.704" v="1038" actId="1076"/>
          <ac:spMkLst>
            <pc:docMk/>
            <pc:sldMk cId="253425452" sldId="266"/>
            <ac:spMk id="92" creationId="{00EFF68C-D1E8-A960-ABBD-58744168D788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93" creationId="{E04AEDEC-330F-99CE-9562-0CD57E0C30CF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94" creationId="{1E9B1F97-1FE4-7AA4-FB08-70F7495414D9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95" creationId="{C51C8348-638E-C395-32C2-F18EA0069683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96" creationId="{56D4F628-E8A7-D2AD-F435-8F1C6ECAC472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97" creationId="{EB5241D3-35E6-ED2C-0491-5A548BFC48E0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98" creationId="{853C8B3E-FD6F-C32A-71EB-E9EBED81258F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99" creationId="{CD2543B2-D992-CB95-3CDC-CA50A772E608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0" creationId="{035D3407-992D-7047-6A11-37787FA93880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1" creationId="{DEEF20F8-8AB4-9EE0-B8C4-91617F31A006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2" creationId="{15C3B94E-252F-5C18-5E45-5020F38DE804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3" creationId="{E8263436-5987-C460-E66A-851BC09EA131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4" creationId="{F14504AC-9EB2-DB06-6842-688D892DB98D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5" creationId="{BC187907-81D0-06EA-241E-EE1D656BDA88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6" creationId="{A8368B68-FEF0-4F97-5CAC-D2C1E4B8BFA6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7" creationId="{0AEEDE6D-6B48-8514-480A-20026069545B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8" creationId="{7007CB1B-E784-2137-579D-83D6D287745A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09" creationId="{C6361684-2212-69A6-9DBC-5E962F7DE583}"/>
          </ac:spMkLst>
        </pc:spChg>
        <pc:spChg chg="add del mod">
          <ac:chgData name="John Kilmister" userId="bce7d38b601de1c3" providerId="LiveId" clId="{E5A61EE9-52CE-4CA8-B5E2-E79EE9E32AD0}" dt="2024-10-31T19:51:00.932" v="1071" actId="478"/>
          <ac:spMkLst>
            <pc:docMk/>
            <pc:sldMk cId="253425452" sldId="266"/>
            <ac:spMk id="110" creationId="{31AA53C1-2828-C010-DFE7-FEEDBB3CEE45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11" creationId="{40F3018F-3CA0-2FC7-3A39-730013DE4EC4}"/>
          </ac:spMkLst>
        </pc:spChg>
        <pc:spChg chg="add del mod">
          <ac:chgData name="John Kilmister" userId="bce7d38b601de1c3" providerId="LiveId" clId="{E5A61EE9-52CE-4CA8-B5E2-E79EE9E32AD0}" dt="2024-10-31T19:54:03.182" v="1120" actId="478"/>
          <ac:spMkLst>
            <pc:docMk/>
            <pc:sldMk cId="253425452" sldId="266"/>
            <ac:spMk id="112" creationId="{C73AD214-0337-F760-E6B7-E7B9304E5BD8}"/>
          </ac:spMkLst>
        </pc:spChg>
        <pc:spChg chg="add mod">
          <ac:chgData name="John Kilmister" userId="bce7d38b601de1c3" providerId="LiveId" clId="{E5A61EE9-52CE-4CA8-B5E2-E79EE9E32AD0}" dt="2024-10-31T19:54:19.097" v="1130" actId="688"/>
          <ac:spMkLst>
            <pc:docMk/>
            <pc:sldMk cId="253425452" sldId="266"/>
            <ac:spMk id="115" creationId="{DEBFC3D5-3D9A-515A-DEDC-4F740DE64B1C}"/>
          </ac:spMkLst>
        </pc:spChg>
        <pc:spChg chg="add mod">
          <ac:chgData name="John Kilmister" userId="bce7d38b601de1c3" providerId="LiveId" clId="{E5A61EE9-52CE-4CA8-B5E2-E79EE9E32AD0}" dt="2024-10-31T19:54:48.876" v="1142" actId="1076"/>
          <ac:spMkLst>
            <pc:docMk/>
            <pc:sldMk cId="253425452" sldId="266"/>
            <ac:spMk id="116" creationId="{7703A9F9-7C88-E99F-0319-653E67246F39}"/>
          </ac:spMkLst>
        </pc:spChg>
        <pc:spChg chg="add mod">
          <ac:chgData name="John Kilmister" userId="bce7d38b601de1c3" providerId="LiveId" clId="{E5A61EE9-52CE-4CA8-B5E2-E79EE9E32AD0}" dt="2024-10-31T19:54:19.097" v="1130" actId="688"/>
          <ac:spMkLst>
            <pc:docMk/>
            <pc:sldMk cId="253425452" sldId="266"/>
            <ac:spMk id="117" creationId="{A5956BF0-CC77-CC28-8100-898E81B7DD0E}"/>
          </ac:spMkLst>
        </pc:spChg>
        <pc:spChg chg="add mod">
          <ac:chgData name="John Kilmister" userId="bce7d38b601de1c3" providerId="LiveId" clId="{E5A61EE9-52CE-4CA8-B5E2-E79EE9E32AD0}" dt="2024-10-31T19:54:19.097" v="1130" actId="688"/>
          <ac:spMkLst>
            <pc:docMk/>
            <pc:sldMk cId="253425452" sldId="266"/>
            <ac:spMk id="118" creationId="{973CC02B-1032-2A38-7794-CD6A1745FA1D}"/>
          </ac:spMkLst>
        </pc:spChg>
        <pc:spChg chg="add mod">
          <ac:chgData name="John Kilmister" userId="bce7d38b601de1c3" providerId="LiveId" clId="{E5A61EE9-52CE-4CA8-B5E2-E79EE9E32AD0}" dt="2024-10-31T19:54:19.097" v="1130" actId="688"/>
          <ac:spMkLst>
            <pc:docMk/>
            <pc:sldMk cId="253425452" sldId="266"/>
            <ac:spMk id="119" creationId="{836A6D56-7C01-73BA-2865-6AD112D02931}"/>
          </ac:spMkLst>
        </pc:spChg>
        <pc:spChg chg="add mod">
          <ac:chgData name="John Kilmister" userId="bce7d38b601de1c3" providerId="LiveId" clId="{E5A61EE9-52CE-4CA8-B5E2-E79EE9E32AD0}" dt="2024-10-31T19:54:49.686" v="1143" actId="1076"/>
          <ac:spMkLst>
            <pc:docMk/>
            <pc:sldMk cId="253425452" sldId="266"/>
            <ac:spMk id="120" creationId="{7510D094-7765-0818-1F4B-12F97CDFBEE0}"/>
          </ac:spMkLst>
        </pc:spChg>
        <pc:spChg chg="add mod">
          <ac:chgData name="John Kilmister" userId="bce7d38b601de1c3" providerId="LiveId" clId="{E5A61EE9-52CE-4CA8-B5E2-E79EE9E32AD0}" dt="2024-10-31T19:54:19.097" v="1130" actId="688"/>
          <ac:spMkLst>
            <pc:docMk/>
            <pc:sldMk cId="253425452" sldId="266"/>
            <ac:spMk id="121" creationId="{0C611CDA-68B6-7A0D-0163-216914CE23E6}"/>
          </ac:spMkLst>
        </pc:spChg>
        <pc:spChg chg="add mod">
          <ac:chgData name="John Kilmister" userId="bce7d38b601de1c3" providerId="LiveId" clId="{E5A61EE9-52CE-4CA8-B5E2-E79EE9E32AD0}" dt="2024-10-31T19:54:19.097" v="1130" actId="688"/>
          <ac:spMkLst>
            <pc:docMk/>
            <pc:sldMk cId="253425452" sldId="266"/>
            <ac:spMk id="122" creationId="{14329D0A-AF42-41FC-DAF0-B45A17C0F73F}"/>
          </ac:spMkLst>
        </pc:spChg>
        <pc:spChg chg="add mod">
          <ac:chgData name="John Kilmister" userId="bce7d38b601de1c3" providerId="LiveId" clId="{E5A61EE9-52CE-4CA8-B5E2-E79EE9E32AD0}" dt="2024-10-31T19:54:19.097" v="1130" actId="688"/>
          <ac:spMkLst>
            <pc:docMk/>
            <pc:sldMk cId="253425452" sldId="266"/>
            <ac:spMk id="123" creationId="{F68D7EBA-5A34-D23E-0623-9634399CEEDF}"/>
          </ac:spMkLst>
        </pc:spChg>
        <pc:spChg chg="add mod">
          <ac:chgData name="John Kilmister" userId="bce7d38b601de1c3" providerId="LiveId" clId="{E5A61EE9-52CE-4CA8-B5E2-E79EE9E32AD0}" dt="2024-10-31T19:54:28.535" v="1134" actId="1076"/>
          <ac:spMkLst>
            <pc:docMk/>
            <pc:sldMk cId="253425452" sldId="266"/>
            <ac:spMk id="124" creationId="{93FC347D-5F4D-CF1B-0090-05DABBF40A36}"/>
          </ac:spMkLst>
        </pc:spChg>
        <pc:spChg chg="add mod">
          <ac:chgData name="John Kilmister" userId="bce7d38b601de1c3" providerId="LiveId" clId="{E5A61EE9-52CE-4CA8-B5E2-E79EE9E32AD0}" dt="2024-10-31T19:54:28.535" v="1134" actId="1076"/>
          <ac:spMkLst>
            <pc:docMk/>
            <pc:sldMk cId="253425452" sldId="266"/>
            <ac:spMk id="125" creationId="{417EBAB8-10A6-35A2-8F78-833FADC97650}"/>
          </ac:spMkLst>
        </pc:spChg>
        <pc:spChg chg="add mod">
          <ac:chgData name="John Kilmister" userId="bce7d38b601de1c3" providerId="LiveId" clId="{E5A61EE9-52CE-4CA8-B5E2-E79EE9E32AD0}" dt="2024-10-31T19:54:28.535" v="1134" actId="1076"/>
          <ac:spMkLst>
            <pc:docMk/>
            <pc:sldMk cId="253425452" sldId="266"/>
            <ac:spMk id="126" creationId="{2BA16D69-4E46-0CA4-9CD1-C87A1D227D00}"/>
          </ac:spMkLst>
        </pc:spChg>
        <pc:spChg chg="add mod">
          <ac:chgData name="John Kilmister" userId="bce7d38b601de1c3" providerId="LiveId" clId="{E5A61EE9-52CE-4CA8-B5E2-E79EE9E32AD0}" dt="2024-10-31T19:54:28.535" v="1134" actId="1076"/>
          <ac:spMkLst>
            <pc:docMk/>
            <pc:sldMk cId="253425452" sldId="266"/>
            <ac:spMk id="127" creationId="{EFAE1F6A-5E23-3F22-D479-0C13FE215CB4}"/>
          </ac:spMkLst>
        </pc:spChg>
        <pc:spChg chg="add mod">
          <ac:chgData name="John Kilmister" userId="bce7d38b601de1c3" providerId="LiveId" clId="{E5A61EE9-52CE-4CA8-B5E2-E79EE9E32AD0}" dt="2024-10-31T19:54:50.652" v="1144" actId="1076"/>
          <ac:spMkLst>
            <pc:docMk/>
            <pc:sldMk cId="253425452" sldId="266"/>
            <ac:spMk id="128" creationId="{8C838968-AB1C-1936-3DE1-43A480263453}"/>
          </ac:spMkLst>
        </pc:spChg>
        <pc:spChg chg="add mod">
          <ac:chgData name="John Kilmister" userId="bce7d38b601de1c3" providerId="LiveId" clId="{E5A61EE9-52CE-4CA8-B5E2-E79EE9E32AD0}" dt="2024-10-31T19:54:37.579" v="1137" actId="688"/>
          <ac:spMkLst>
            <pc:docMk/>
            <pc:sldMk cId="253425452" sldId="266"/>
            <ac:spMk id="129" creationId="{F86859C3-123F-2421-6B12-97DF685374AD}"/>
          </ac:spMkLst>
        </pc:spChg>
        <pc:spChg chg="add del mod">
          <ac:chgData name="John Kilmister" userId="bce7d38b601de1c3" providerId="LiveId" clId="{E5A61EE9-52CE-4CA8-B5E2-E79EE9E32AD0}" dt="2024-10-31T19:57:07.150" v="1172" actId="478"/>
          <ac:spMkLst>
            <pc:docMk/>
            <pc:sldMk cId="253425452" sldId="266"/>
            <ac:spMk id="130" creationId="{53287B9D-F99D-9B7F-DB51-2BE77A7539ED}"/>
          </ac:spMkLst>
        </pc:spChg>
        <pc:spChg chg="add del mod">
          <ac:chgData name="John Kilmister" userId="bce7d38b601de1c3" providerId="LiveId" clId="{E5A61EE9-52CE-4CA8-B5E2-E79EE9E32AD0}" dt="2024-10-31T19:57:08.227" v="1174" actId="478"/>
          <ac:spMkLst>
            <pc:docMk/>
            <pc:sldMk cId="253425452" sldId="266"/>
            <ac:spMk id="131" creationId="{FCC9568E-1A7D-1192-0B26-32C3F8B8D389}"/>
          </ac:spMkLst>
        </pc:spChg>
        <pc:spChg chg="add del mod">
          <ac:chgData name="John Kilmister" userId="bce7d38b601de1c3" providerId="LiveId" clId="{E5A61EE9-52CE-4CA8-B5E2-E79EE9E32AD0}" dt="2024-10-31T19:57:07.806" v="1173" actId="478"/>
          <ac:spMkLst>
            <pc:docMk/>
            <pc:sldMk cId="253425452" sldId="266"/>
            <ac:spMk id="132" creationId="{69716687-220F-FF0A-1548-796121DE04E3}"/>
          </ac:spMkLst>
        </pc:spChg>
        <pc:spChg chg="add del mod">
          <ac:chgData name="John Kilmister" userId="bce7d38b601de1c3" providerId="LiveId" clId="{E5A61EE9-52CE-4CA8-B5E2-E79EE9E32AD0}" dt="2024-10-31T19:57:08.582" v="1175" actId="478"/>
          <ac:spMkLst>
            <pc:docMk/>
            <pc:sldMk cId="253425452" sldId="266"/>
            <ac:spMk id="133" creationId="{BF4C330C-2C4F-C46D-5D81-868985F72F3E}"/>
          </ac:spMkLst>
        </pc:spChg>
        <pc:picChg chg="add del">
          <ac:chgData name="John Kilmister" userId="bce7d38b601de1c3" providerId="LiveId" clId="{E5A61EE9-52CE-4CA8-B5E2-E79EE9E32AD0}" dt="2024-10-31T19:51:59.357" v="1089" actId="478"/>
          <ac:picMkLst>
            <pc:docMk/>
            <pc:sldMk cId="253425452" sldId="266"/>
            <ac:picMk id="114" creationId="{D450137D-96AA-BB2B-7C15-FB0746311075}"/>
          </ac:picMkLst>
        </pc:picChg>
      </pc:sldChg>
      <pc:sldChg chg="addSp delSp modSp add mod">
        <pc:chgData name="John Kilmister" userId="bce7d38b601de1c3" providerId="LiveId" clId="{E5A61EE9-52CE-4CA8-B5E2-E79EE9E32AD0}" dt="2024-10-31T18:45:51.125" v="194"/>
        <pc:sldMkLst>
          <pc:docMk/>
          <pc:sldMk cId="3102303116" sldId="267"/>
        </pc:sldMkLst>
        <pc:spChg chg="add del mod">
          <ac:chgData name="John Kilmister" userId="bce7d38b601de1c3" providerId="LiveId" clId="{E5A61EE9-52CE-4CA8-B5E2-E79EE9E32AD0}" dt="2024-10-31T18:45:51.125" v="194"/>
          <ac:spMkLst>
            <pc:docMk/>
            <pc:sldMk cId="3102303116" sldId="267"/>
            <ac:spMk id="3" creationId="{E9E8782F-4B38-34E1-88E1-03EBC86FA91D}"/>
          </ac:spMkLst>
        </pc:spChg>
        <pc:spChg chg="add mod">
          <ac:chgData name="John Kilmister" userId="bce7d38b601de1c3" providerId="LiveId" clId="{E5A61EE9-52CE-4CA8-B5E2-E79EE9E32AD0}" dt="2024-10-31T18:45:50.899" v="192" actId="1076"/>
          <ac:spMkLst>
            <pc:docMk/>
            <pc:sldMk cId="3102303116" sldId="267"/>
            <ac:spMk id="4" creationId="{57187E3B-1F5C-0D36-ED76-188B4BDE4F3E}"/>
          </ac:spMkLst>
        </pc:spChg>
        <pc:spChg chg="mod">
          <ac:chgData name="John Kilmister" userId="bce7d38b601de1c3" providerId="LiveId" clId="{E5A61EE9-52CE-4CA8-B5E2-E79EE9E32AD0}" dt="2024-10-31T18:45:36.247" v="186" actId="21"/>
          <ac:spMkLst>
            <pc:docMk/>
            <pc:sldMk cId="3102303116" sldId="267"/>
            <ac:spMk id="5" creationId="{2FB10AD1-3B13-301A-1079-3D9D440E8B4D}"/>
          </ac:spMkLst>
        </pc:spChg>
      </pc:sldChg>
      <pc:sldChg chg="modSp add mod">
        <pc:chgData name="John Kilmister" userId="bce7d38b601de1c3" providerId="LiveId" clId="{E5A61EE9-52CE-4CA8-B5E2-E79EE9E32AD0}" dt="2024-10-31T18:46:12.004" v="197"/>
        <pc:sldMkLst>
          <pc:docMk/>
          <pc:sldMk cId="4178542494" sldId="268"/>
        </pc:sldMkLst>
        <pc:spChg chg="mod">
          <ac:chgData name="John Kilmister" userId="bce7d38b601de1c3" providerId="LiveId" clId="{E5A61EE9-52CE-4CA8-B5E2-E79EE9E32AD0}" dt="2024-10-31T18:46:12.004" v="197"/>
          <ac:spMkLst>
            <pc:docMk/>
            <pc:sldMk cId="4178542494" sldId="268"/>
            <ac:spMk id="4" creationId="{985A7DC2-0EB9-4DFC-15CA-14CE02E415FA}"/>
          </ac:spMkLst>
        </pc:spChg>
        <pc:spChg chg="mod">
          <ac:chgData name="John Kilmister" userId="bce7d38b601de1c3" providerId="LiveId" clId="{E5A61EE9-52CE-4CA8-B5E2-E79EE9E32AD0}" dt="2024-10-31T18:46:05.864" v="196"/>
          <ac:spMkLst>
            <pc:docMk/>
            <pc:sldMk cId="4178542494" sldId="268"/>
            <ac:spMk id="5" creationId="{20899DB9-7FBA-FDD0-B019-D51D74A32882}"/>
          </ac:spMkLst>
        </pc:spChg>
      </pc:sldChg>
      <pc:sldChg chg="delSp modSp add mod">
        <pc:chgData name="John Kilmister" userId="bce7d38b601de1c3" providerId="LiveId" clId="{E5A61EE9-52CE-4CA8-B5E2-E79EE9E32AD0}" dt="2024-10-31T18:46:28.394" v="200" actId="478"/>
        <pc:sldMkLst>
          <pc:docMk/>
          <pc:sldMk cId="1483699854" sldId="269"/>
        </pc:sldMkLst>
        <pc:spChg chg="del">
          <ac:chgData name="John Kilmister" userId="bce7d38b601de1c3" providerId="LiveId" clId="{E5A61EE9-52CE-4CA8-B5E2-E79EE9E32AD0}" dt="2024-10-31T18:46:28.394" v="200" actId="478"/>
          <ac:spMkLst>
            <pc:docMk/>
            <pc:sldMk cId="1483699854" sldId="269"/>
            <ac:spMk id="4" creationId="{C6DDD2BC-189F-849D-0A9A-038DA803FBE2}"/>
          </ac:spMkLst>
        </pc:spChg>
        <pc:spChg chg="mod">
          <ac:chgData name="John Kilmister" userId="bce7d38b601de1c3" providerId="LiveId" clId="{E5A61EE9-52CE-4CA8-B5E2-E79EE9E32AD0}" dt="2024-10-31T18:46:25.652" v="199"/>
          <ac:spMkLst>
            <pc:docMk/>
            <pc:sldMk cId="1483699854" sldId="269"/>
            <ac:spMk id="5" creationId="{AE6EC0B5-91C5-FFA8-6B0A-BA5523CB8917}"/>
          </ac:spMkLst>
        </pc:spChg>
      </pc:sldChg>
      <pc:sldChg chg="modSp add mod">
        <pc:chgData name="John Kilmister" userId="bce7d38b601de1c3" providerId="LiveId" clId="{E5A61EE9-52CE-4CA8-B5E2-E79EE9E32AD0}" dt="2024-10-31T18:46:41.603" v="204"/>
        <pc:sldMkLst>
          <pc:docMk/>
          <pc:sldMk cId="1141171477" sldId="270"/>
        </pc:sldMkLst>
        <pc:spChg chg="mod">
          <ac:chgData name="John Kilmister" userId="bce7d38b601de1c3" providerId="LiveId" clId="{E5A61EE9-52CE-4CA8-B5E2-E79EE9E32AD0}" dt="2024-10-31T18:46:41.603" v="204"/>
          <ac:spMkLst>
            <pc:docMk/>
            <pc:sldMk cId="1141171477" sldId="270"/>
            <ac:spMk id="5" creationId="{50FE0D6E-8C5A-3368-182F-66EE0DEEB282}"/>
          </ac:spMkLst>
        </pc:spChg>
      </pc:sldChg>
      <pc:sldChg chg="modSp add mod">
        <pc:chgData name="John Kilmister" userId="bce7d38b601de1c3" providerId="LiveId" clId="{E5A61EE9-52CE-4CA8-B5E2-E79EE9E32AD0}" dt="2024-10-31T18:46:49.771" v="206"/>
        <pc:sldMkLst>
          <pc:docMk/>
          <pc:sldMk cId="4139536886" sldId="271"/>
        </pc:sldMkLst>
        <pc:spChg chg="mod">
          <ac:chgData name="John Kilmister" userId="bce7d38b601de1c3" providerId="LiveId" clId="{E5A61EE9-52CE-4CA8-B5E2-E79EE9E32AD0}" dt="2024-10-31T18:46:49.771" v="206"/>
          <ac:spMkLst>
            <pc:docMk/>
            <pc:sldMk cId="4139536886" sldId="271"/>
            <ac:spMk id="5" creationId="{8A04A783-5A6E-0A9B-D6BA-8C13C9C2C103}"/>
          </ac:spMkLst>
        </pc:spChg>
      </pc:sldChg>
      <pc:sldChg chg="modSp add mod">
        <pc:chgData name="John Kilmister" userId="bce7d38b601de1c3" providerId="LiveId" clId="{E5A61EE9-52CE-4CA8-B5E2-E79EE9E32AD0}" dt="2024-10-31T18:47:01.676" v="208"/>
        <pc:sldMkLst>
          <pc:docMk/>
          <pc:sldMk cId="2815703061" sldId="272"/>
        </pc:sldMkLst>
        <pc:spChg chg="mod">
          <ac:chgData name="John Kilmister" userId="bce7d38b601de1c3" providerId="LiveId" clId="{E5A61EE9-52CE-4CA8-B5E2-E79EE9E32AD0}" dt="2024-10-31T18:47:01.676" v="208"/>
          <ac:spMkLst>
            <pc:docMk/>
            <pc:sldMk cId="2815703061" sldId="272"/>
            <ac:spMk id="5" creationId="{559333F7-2794-550B-13D8-51A9452FFAA5}"/>
          </ac:spMkLst>
        </pc:spChg>
      </pc:sldChg>
      <pc:sldChg chg="addSp delSp modSp add mod">
        <pc:chgData name="John Kilmister" userId="bce7d38b601de1c3" providerId="LiveId" clId="{E5A61EE9-52CE-4CA8-B5E2-E79EE9E32AD0}" dt="2024-10-31T20:03:28.977" v="1271" actId="1076"/>
        <pc:sldMkLst>
          <pc:docMk/>
          <pc:sldMk cId="1680673634" sldId="273"/>
        </pc:sldMkLst>
        <pc:spChg chg="add mod">
          <ac:chgData name="John Kilmister" userId="bce7d38b601de1c3" providerId="LiveId" clId="{E5A61EE9-52CE-4CA8-B5E2-E79EE9E32AD0}" dt="2024-10-31T20:03:28.977" v="1271" actId="1076"/>
          <ac:spMkLst>
            <pc:docMk/>
            <pc:sldMk cId="1680673634" sldId="273"/>
            <ac:spMk id="2" creationId="{2950603A-B392-0EE3-15F2-2E0980F97073}"/>
          </ac:spMkLst>
        </pc:spChg>
        <pc:spChg chg="mod">
          <ac:chgData name="John Kilmister" userId="bce7d38b601de1c3" providerId="LiveId" clId="{E5A61EE9-52CE-4CA8-B5E2-E79EE9E32AD0}" dt="2024-10-31T19:59:58.095" v="1193"/>
          <ac:spMkLst>
            <pc:docMk/>
            <pc:sldMk cId="1680673634" sldId="273"/>
            <ac:spMk id="4" creationId="{67842885-2E56-55CB-6B26-6A0F3D40E3A8}"/>
          </ac:spMkLst>
        </pc:spChg>
        <pc:spChg chg="del mod">
          <ac:chgData name="John Kilmister" userId="bce7d38b601de1c3" providerId="LiveId" clId="{E5A61EE9-52CE-4CA8-B5E2-E79EE9E32AD0}" dt="2024-10-31T19:59:28.603" v="1189" actId="478"/>
          <ac:spMkLst>
            <pc:docMk/>
            <pc:sldMk cId="1680673634" sldId="273"/>
            <ac:spMk id="5" creationId="{172EDECE-4299-4BFA-7386-78526622DAB4}"/>
          </ac:spMkLst>
        </pc:spChg>
        <pc:spChg chg="mod">
          <ac:chgData name="John Kilmister" userId="bce7d38b601de1c3" providerId="LiveId" clId="{E5A61EE9-52CE-4CA8-B5E2-E79EE9E32AD0}" dt="2024-10-31T19:59:58.095" v="1193"/>
          <ac:spMkLst>
            <pc:docMk/>
            <pc:sldMk cId="1680673634" sldId="273"/>
            <ac:spMk id="6" creationId="{1285E2AD-C1D2-4581-FAC7-F7116D905958}"/>
          </ac:spMkLst>
        </pc:spChg>
        <pc:spChg chg="mod">
          <ac:chgData name="John Kilmister" userId="bce7d38b601de1c3" providerId="LiveId" clId="{E5A61EE9-52CE-4CA8-B5E2-E79EE9E32AD0}" dt="2024-10-31T19:59:58.095" v="1193"/>
          <ac:spMkLst>
            <pc:docMk/>
            <pc:sldMk cId="1680673634" sldId="273"/>
            <ac:spMk id="7" creationId="{054D38BA-C90F-B286-6F6F-1712B4B8D989}"/>
          </ac:spMkLst>
        </pc:spChg>
        <pc:spChg chg="mod">
          <ac:chgData name="John Kilmister" userId="bce7d38b601de1c3" providerId="LiveId" clId="{E5A61EE9-52CE-4CA8-B5E2-E79EE9E32AD0}" dt="2024-10-31T19:59:58.095" v="1193"/>
          <ac:spMkLst>
            <pc:docMk/>
            <pc:sldMk cId="1680673634" sldId="273"/>
            <ac:spMk id="8" creationId="{BDB37712-8AED-78C9-40BB-B427F1532621}"/>
          </ac:spMkLst>
        </pc:spChg>
        <pc:spChg chg="mod">
          <ac:chgData name="John Kilmister" userId="bce7d38b601de1c3" providerId="LiveId" clId="{E5A61EE9-52CE-4CA8-B5E2-E79EE9E32AD0}" dt="2024-10-31T19:59:58.095" v="1193"/>
          <ac:spMkLst>
            <pc:docMk/>
            <pc:sldMk cId="1680673634" sldId="273"/>
            <ac:spMk id="9" creationId="{84F47EBA-65DB-044C-0940-CFD339C4040A}"/>
          </ac:spMkLst>
        </pc:spChg>
        <pc:spChg chg="add mod">
          <ac:chgData name="John Kilmister" userId="bce7d38b601de1c3" providerId="LiveId" clId="{E5A61EE9-52CE-4CA8-B5E2-E79EE9E32AD0}" dt="2024-10-31T20:03:24.938" v="1270" actId="1076"/>
          <ac:spMkLst>
            <pc:docMk/>
            <pc:sldMk cId="1680673634" sldId="273"/>
            <ac:spMk id="10" creationId="{4931379E-4B36-3CCD-ADF8-55C6DCE09D33}"/>
          </ac:spMkLst>
        </pc:spChg>
        <pc:spChg chg="add del mod">
          <ac:chgData name="John Kilmister" userId="bce7d38b601de1c3" providerId="LiveId" clId="{E5A61EE9-52CE-4CA8-B5E2-E79EE9E32AD0}" dt="2024-10-31T20:03:01.509" v="1267" actId="21"/>
          <ac:spMkLst>
            <pc:docMk/>
            <pc:sldMk cId="1680673634" sldId="273"/>
            <ac:spMk id="11" creationId="{CE9EEDEE-1CA8-4698-972C-AF06D2EA1F93}"/>
          </ac:spMkLst>
        </pc:spChg>
        <pc:grpChg chg="add mod">
          <ac:chgData name="John Kilmister" userId="bce7d38b601de1c3" providerId="LiveId" clId="{E5A61EE9-52CE-4CA8-B5E2-E79EE9E32AD0}" dt="2024-10-31T20:03:24.938" v="1270" actId="1076"/>
          <ac:grpSpMkLst>
            <pc:docMk/>
            <pc:sldMk cId="1680673634" sldId="273"/>
            <ac:grpSpMk id="3" creationId="{EF35FF7C-DC4E-7FE6-5A6F-4430F7C980B9}"/>
          </ac:grpSpMkLst>
        </pc:grpChg>
      </pc:sldChg>
      <pc:sldChg chg="addSp delSp modSp add del mod modTransition delAnim">
        <pc:chgData name="John Kilmister" userId="bce7d38b601de1c3" providerId="LiveId" clId="{E5A61EE9-52CE-4CA8-B5E2-E79EE9E32AD0}" dt="2024-10-31T19:26:10.952" v="701" actId="47"/>
        <pc:sldMkLst>
          <pc:docMk/>
          <pc:sldMk cId="1358808847" sldId="274"/>
        </pc:sldMkLst>
        <pc:spChg chg="add mod">
          <ac:chgData name="John Kilmister" userId="bce7d38b601de1c3" providerId="LiveId" clId="{E5A61EE9-52CE-4CA8-B5E2-E79EE9E32AD0}" dt="2024-10-31T19:04:40.318" v="401" actId="164"/>
          <ac:spMkLst>
            <pc:docMk/>
            <pc:sldMk cId="1358808847" sldId="274"/>
            <ac:spMk id="2" creationId="{A1F1996D-B00D-8B25-00AE-1D24AE0809FE}"/>
          </ac:spMkLst>
        </pc:spChg>
        <pc:spChg chg="add mod">
          <ac:chgData name="John Kilmister" userId="bce7d38b601de1c3" providerId="LiveId" clId="{E5A61EE9-52CE-4CA8-B5E2-E79EE9E32AD0}" dt="2024-10-31T19:04:40.318" v="401" actId="164"/>
          <ac:spMkLst>
            <pc:docMk/>
            <pc:sldMk cId="1358808847" sldId="274"/>
            <ac:spMk id="3" creationId="{D4BF3450-2636-7B64-7684-9D422C8E4FC8}"/>
          </ac:spMkLst>
        </pc:spChg>
        <pc:spChg chg="del">
          <ac:chgData name="John Kilmister" userId="bce7d38b601de1c3" providerId="LiveId" clId="{E5A61EE9-52CE-4CA8-B5E2-E79EE9E32AD0}" dt="2024-10-31T19:02:17.101" v="353" actId="478"/>
          <ac:spMkLst>
            <pc:docMk/>
            <pc:sldMk cId="1358808847" sldId="274"/>
            <ac:spMk id="4" creationId="{36EDF658-BE4B-F112-EC3B-B9A22AE83238}"/>
          </ac:spMkLst>
        </pc:spChg>
        <pc:spChg chg="del mod">
          <ac:chgData name="John Kilmister" userId="bce7d38b601de1c3" providerId="LiveId" clId="{E5A61EE9-52CE-4CA8-B5E2-E79EE9E32AD0}" dt="2024-10-31T19:07:11.516" v="432" actId="478"/>
          <ac:spMkLst>
            <pc:docMk/>
            <pc:sldMk cId="1358808847" sldId="274"/>
            <ac:spMk id="5" creationId="{A9E38634-ED46-C808-087A-5FD7CDFC9E44}"/>
          </ac:spMkLst>
        </pc:spChg>
        <pc:spChg chg="add mod">
          <ac:chgData name="John Kilmister" userId="bce7d38b601de1c3" providerId="LiveId" clId="{E5A61EE9-52CE-4CA8-B5E2-E79EE9E32AD0}" dt="2024-10-31T19:04:40.318" v="401" actId="164"/>
          <ac:spMkLst>
            <pc:docMk/>
            <pc:sldMk cId="1358808847" sldId="274"/>
            <ac:spMk id="6" creationId="{F8DCD6DA-2469-AEFB-05F0-8227EC651DAA}"/>
          </ac:spMkLst>
        </pc:spChg>
        <pc:spChg chg="add mod">
          <ac:chgData name="John Kilmister" userId="bce7d38b601de1c3" providerId="LiveId" clId="{E5A61EE9-52CE-4CA8-B5E2-E79EE9E32AD0}" dt="2024-10-31T19:04:40.318" v="401" actId="164"/>
          <ac:spMkLst>
            <pc:docMk/>
            <pc:sldMk cId="1358808847" sldId="274"/>
            <ac:spMk id="7" creationId="{42064F16-BAD5-CE9C-E104-B1E652CA8630}"/>
          </ac:spMkLst>
        </pc:spChg>
        <pc:spChg chg="del">
          <ac:chgData name="John Kilmister" userId="bce7d38b601de1c3" providerId="LiveId" clId="{E5A61EE9-52CE-4CA8-B5E2-E79EE9E32AD0}" dt="2024-10-31T19:02:15.835" v="352" actId="478"/>
          <ac:spMkLst>
            <pc:docMk/>
            <pc:sldMk cId="1358808847" sldId="274"/>
            <ac:spMk id="8" creationId="{3D0C94C6-7B12-0C87-39C6-3383B1BB7228}"/>
          </ac:spMkLst>
        </pc:spChg>
        <pc:spChg chg="add mod">
          <ac:chgData name="John Kilmister" userId="bce7d38b601de1c3" providerId="LiveId" clId="{E5A61EE9-52CE-4CA8-B5E2-E79EE9E32AD0}" dt="2024-10-31T19:04:40.318" v="401" actId="164"/>
          <ac:spMkLst>
            <pc:docMk/>
            <pc:sldMk cId="1358808847" sldId="274"/>
            <ac:spMk id="9" creationId="{63AEB241-F158-E3AB-8AC6-1285889E54AF}"/>
          </ac:spMkLst>
        </pc:spChg>
        <pc:spChg chg="mod">
          <ac:chgData name="John Kilmister" userId="bce7d38b601de1c3" providerId="LiveId" clId="{E5A61EE9-52CE-4CA8-B5E2-E79EE9E32AD0}" dt="2024-10-31T19:04:49.938" v="404"/>
          <ac:spMkLst>
            <pc:docMk/>
            <pc:sldMk cId="1358808847" sldId="274"/>
            <ac:spMk id="13" creationId="{4563BE8B-EB0A-86E0-6142-41A070E7095E}"/>
          </ac:spMkLst>
        </pc:spChg>
        <pc:spChg chg="mod">
          <ac:chgData name="John Kilmister" userId="bce7d38b601de1c3" providerId="LiveId" clId="{E5A61EE9-52CE-4CA8-B5E2-E79EE9E32AD0}" dt="2024-10-31T19:04:49.938" v="404"/>
          <ac:spMkLst>
            <pc:docMk/>
            <pc:sldMk cId="1358808847" sldId="274"/>
            <ac:spMk id="14" creationId="{0A33C81D-565F-100F-528C-E94F7A39ADDF}"/>
          </ac:spMkLst>
        </pc:spChg>
        <pc:spChg chg="mod">
          <ac:chgData name="John Kilmister" userId="bce7d38b601de1c3" providerId="LiveId" clId="{E5A61EE9-52CE-4CA8-B5E2-E79EE9E32AD0}" dt="2024-10-31T19:04:49.938" v="404"/>
          <ac:spMkLst>
            <pc:docMk/>
            <pc:sldMk cId="1358808847" sldId="274"/>
            <ac:spMk id="15" creationId="{7595E615-6CA6-63A0-4EFB-99BBDBC63663}"/>
          </ac:spMkLst>
        </pc:spChg>
        <pc:spChg chg="mod">
          <ac:chgData name="John Kilmister" userId="bce7d38b601de1c3" providerId="LiveId" clId="{E5A61EE9-52CE-4CA8-B5E2-E79EE9E32AD0}" dt="2024-10-31T19:04:49.938" v="404"/>
          <ac:spMkLst>
            <pc:docMk/>
            <pc:sldMk cId="1358808847" sldId="274"/>
            <ac:spMk id="16" creationId="{832EE41B-8A1B-B041-3FB5-9304FFC59DB2}"/>
          </ac:spMkLst>
        </pc:spChg>
        <pc:spChg chg="mod">
          <ac:chgData name="John Kilmister" userId="bce7d38b601de1c3" providerId="LiveId" clId="{E5A61EE9-52CE-4CA8-B5E2-E79EE9E32AD0}" dt="2024-10-31T19:04:49.938" v="404"/>
          <ac:spMkLst>
            <pc:docMk/>
            <pc:sldMk cId="1358808847" sldId="274"/>
            <ac:spMk id="17" creationId="{B031AA30-ED65-1DD2-8F4D-FA1D5B1655C1}"/>
          </ac:spMkLst>
        </pc:spChg>
        <pc:spChg chg="mod">
          <ac:chgData name="John Kilmister" userId="bce7d38b601de1c3" providerId="LiveId" clId="{E5A61EE9-52CE-4CA8-B5E2-E79EE9E32AD0}" dt="2024-10-31T19:04:53.712" v="408"/>
          <ac:spMkLst>
            <pc:docMk/>
            <pc:sldMk cId="1358808847" sldId="274"/>
            <ac:spMk id="19" creationId="{CA288D25-8B11-DD7D-718B-107D37C8E93F}"/>
          </ac:spMkLst>
        </pc:spChg>
        <pc:spChg chg="mod">
          <ac:chgData name="John Kilmister" userId="bce7d38b601de1c3" providerId="LiveId" clId="{E5A61EE9-52CE-4CA8-B5E2-E79EE9E32AD0}" dt="2024-10-31T19:04:53.712" v="408"/>
          <ac:spMkLst>
            <pc:docMk/>
            <pc:sldMk cId="1358808847" sldId="274"/>
            <ac:spMk id="20" creationId="{3AB31A8F-7DB7-4009-8556-AF4792764913}"/>
          </ac:spMkLst>
        </pc:spChg>
        <pc:spChg chg="mod">
          <ac:chgData name="John Kilmister" userId="bce7d38b601de1c3" providerId="LiveId" clId="{E5A61EE9-52CE-4CA8-B5E2-E79EE9E32AD0}" dt="2024-10-31T19:04:53.712" v="408"/>
          <ac:spMkLst>
            <pc:docMk/>
            <pc:sldMk cId="1358808847" sldId="274"/>
            <ac:spMk id="21" creationId="{F09EC73E-AE22-56B2-CCA9-F5B794D4F607}"/>
          </ac:spMkLst>
        </pc:spChg>
        <pc:spChg chg="mod">
          <ac:chgData name="John Kilmister" userId="bce7d38b601de1c3" providerId="LiveId" clId="{E5A61EE9-52CE-4CA8-B5E2-E79EE9E32AD0}" dt="2024-10-31T19:04:53.712" v="408"/>
          <ac:spMkLst>
            <pc:docMk/>
            <pc:sldMk cId="1358808847" sldId="274"/>
            <ac:spMk id="22" creationId="{02AE7B4F-7C9F-D428-F500-BF2684E9A014}"/>
          </ac:spMkLst>
        </pc:spChg>
        <pc:spChg chg="mod">
          <ac:chgData name="John Kilmister" userId="bce7d38b601de1c3" providerId="LiveId" clId="{E5A61EE9-52CE-4CA8-B5E2-E79EE9E32AD0}" dt="2024-10-31T19:04:53.712" v="408"/>
          <ac:spMkLst>
            <pc:docMk/>
            <pc:sldMk cId="1358808847" sldId="274"/>
            <ac:spMk id="23" creationId="{C01C011D-EECF-BF5A-4F49-4DFC85376C5F}"/>
          </ac:spMkLst>
        </pc:spChg>
        <pc:spChg chg="mod">
          <ac:chgData name="John Kilmister" userId="bce7d38b601de1c3" providerId="LiveId" clId="{E5A61EE9-52CE-4CA8-B5E2-E79EE9E32AD0}" dt="2024-10-31T19:07:50.982" v="437"/>
          <ac:spMkLst>
            <pc:docMk/>
            <pc:sldMk cId="1358808847" sldId="274"/>
            <ac:spMk id="25" creationId="{D0F95267-8B26-9410-2A9B-02CB6D8927CA}"/>
          </ac:spMkLst>
        </pc:spChg>
        <pc:spChg chg="mod">
          <ac:chgData name="John Kilmister" userId="bce7d38b601de1c3" providerId="LiveId" clId="{E5A61EE9-52CE-4CA8-B5E2-E79EE9E32AD0}" dt="2024-10-31T19:07:50.982" v="437"/>
          <ac:spMkLst>
            <pc:docMk/>
            <pc:sldMk cId="1358808847" sldId="274"/>
            <ac:spMk id="26" creationId="{5FBD73A4-F09E-20FB-C4DC-2FB3B8DA3FB1}"/>
          </ac:spMkLst>
        </pc:spChg>
        <pc:spChg chg="mod">
          <ac:chgData name="John Kilmister" userId="bce7d38b601de1c3" providerId="LiveId" clId="{E5A61EE9-52CE-4CA8-B5E2-E79EE9E32AD0}" dt="2024-10-31T19:07:50.982" v="437"/>
          <ac:spMkLst>
            <pc:docMk/>
            <pc:sldMk cId="1358808847" sldId="274"/>
            <ac:spMk id="27" creationId="{631D5C0B-0306-AA2F-7751-04C3D7CB394A}"/>
          </ac:spMkLst>
        </pc:spChg>
        <pc:spChg chg="mod">
          <ac:chgData name="John Kilmister" userId="bce7d38b601de1c3" providerId="LiveId" clId="{E5A61EE9-52CE-4CA8-B5E2-E79EE9E32AD0}" dt="2024-10-31T19:07:50.982" v="437"/>
          <ac:spMkLst>
            <pc:docMk/>
            <pc:sldMk cId="1358808847" sldId="274"/>
            <ac:spMk id="28" creationId="{691CBC50-A699-43F6-0650-8E884B187119}"/>
          </ac:spMkLst>
        </pc:spChg>
        <pc:spChg chg="mod">
          <ac:chgData name="John Kilmister" userId="bce7d38b601de1c3" providerId="LiveId" clId="{E5A61EE9-52CE-4CA8-B5E2-E79EE9E32AD0}" dt="2024-10-31T19:07:50.982" v="437"/>
          <ac:spMkLst>
            <pc:docMk/>
            <pc:sldMk cId="1358808847" sldId="274"/>
            <ac:spMk id="29" creationId="{65FD7C5C-61FB-3F2F-10FE-CF13DC19205E}"/>
          </ac:spMkLst>
        </pc:spChg>
        <pc:grpChg chg="add mod">
          <ac:chgData name="John Kilmister" userId="bce7d38b601de1c3" providerId="LiveId" clId="{E5A61EE9-52CE-4CA8-B5E2-E79EE9E32AD0}" dt="2024-10-31T19:04:20.456" v="396" actId="164"/>
          <ac:grpSpMkLst>
            <pc:docMk/>
            <pc:sldMk cId="1358808847" sldId="274"/>
            <ac:grpSpMk id="10" creationId="{2A076D55-D2CF-4DCD-3624-465A2A2D1553}"/>
          </ac:grpSpMkLst>
        </pc:grpChg>
        <pc:grpChg chg="add mod">
          <ac:chgData name="John Kilmister" userId="bce7d38b601de1c3" providerId="LiveId" clId="{E5A61EE9-52CE-4CA8-B5E2-E79EE9E32AD0}" dt="2024-10-31T19:07:13.278" v="433" actId="1076"/>
          <ac:grpSpMkLst>
            <pc:docMk/>
            <pc:sldMk cId="1358808847" sldId="274"/>
            <ac:grpSpMk id="11" creationId="{D9D46B5A-7262-8D40-52D5-897A173EA1A7}"/>
          </ac:grpSpMkLst>
        </pc:grpChg>
        <pc:grpChg chg="add mod">
          <ac:chgData name="John Kilmister" userId="bce7d38b601de1c3" providerId="LiveId" clId="{E5A61EE9-52CE-4CA8-B5E2-E79EE9E32AD0}" dt="2024-10-31T19:04:53.318" v="407" actId="1076"/>
          <ac:grpSpMkLst>
            <pc:docMk/>
            <pc:sldMk cId="1358808847" sldId="274"/>
            <ac:grpSpMk id="12" creationId="{FCA506E3-05CC-4D80-885B-2A3768849BAB}"/>
          </ac:grpSpMkLst>
        </pc:grpChg>
        <pc:grpChg chg="add mod">
          <ac:chgData name="John Kilmister" userId="bce7d38b601de1c3" providerId="LiveId" clId="{E5A61EE9-52CE-4CA8-B5E2-E79EE9E32AD0}" dt="2024-10-31T19:04:57.884" v="410" actId="1076"/>
          <ac:grpSpMkLst>
            <pc:docMk/>
            <pc:sldMk cId="1358808847" sldId="274"/>
            <ac:grpSpMk id="18" creationId="{CE39998B-DFDE-E272-4BF2-10441201F813}"/>
          </ac:grpSpMkLst>
        </pc:grpChg>
        <pc:grpChg chg="add mod">
          <ac:chgData name="John Kilmister" userId="bce7d38b601de1c3" providerId="LiveId" clId="{E5A61EE9-52CE-4CA8-B5E2-E79EE9E32AD0}" dt="2024-10-31T19:07:52.824" v="438" actId="1076"/>
          <ac:grpSpMkLst>
            <pc:docMk/>
            <pc:sldMk cId="1358808847" sldId="274"/>
            <ac:grpSpMk id="24" creationId="{408A732D-6AD5-0A89-4F68-705517C04E5F}"/>
          </ac:grpSpMkLst>
        </pc:grpChg>
      </pc:sldChg>
      <pc:sldChg chg="addSp modSp add del mod">
        <pc:chgData name="John Kilmister" userId="bce7d38b601de1c3" providerId="LiveId" clId="{E5A61EE9-52CE-4CA8-B5E2-E79EE9E32AD0}" dt="2024-10-31T18:59:37.059" v="336" actId="47"/>
        <pc:sldMkLst>
          <pc:docMk/>
          <pc:sldMk cId="1652366711" sldId="274"/>
        </pc:sldMkLst>
        <pc:spChg chg="add mod">
          <ac:chgData name="John Kilmister" userId="bce7d38b601de1c3" providerId="LiveId" clId="{E5A61EE9-52CE-4CA8-B5E2-E79EE9E32AD0}" dt="2024-10-31T18:52:15.122" v="259" actId="207"/>
          <ac:spMkLst>
            <pc:docMk/>
            <pc:sldMk cId="1652366711" sldId="274"/>
            <ac:spMk id="2" creationId="{36789DD8-6A32-580F-2D9C-E65482EFFD92}"/>
          </ac:spMkLst>
        </pc:spChg>
        <pc:spChg chg="add mod">
          <ac:chgData name="John Kilmister" userId="bce7d38b601de1c3" providerId="LiveId" clId="{E5A61EE9-52CE-4CA8-B5E2-E79EE9E32AD0}" dt="2024-10-31T18:54:52.700" v="269" actId="1076"/>
          <ac:spMkLst>
            <pc:docMk/>
            <pc:sldMk cId="1652366711" sldId="274"/>
            <ac:spMk id="4" creationId="{BC852688-2EBB-668E-D42F-EDDFDE7874AF}"/>
          </ac:spMkLst>
        </pc:spChg>
      </pc:sldChg>
      <pc:sldChg chg="addSp delSp modSp add del mod ord setBg delAnim modAnim">
        <pc:chgData name="John Kilmister" userId="bce7d38b601de1c3" providerId="LiveId" clId="{E5A61EE9-52CE-4CA8-B5E2-E79EE9E32AD0}" dt="2024-10-31T19:01:17.233" v="344" actId="47"/>
        <pc:sldMkLst>
          <pc:docMk/>
          <pc:sldMk cId="3597127307" sldId="274"/>
        </pc:sldMkLst>
        <pc:spChg chg="add del mod">
          <ac:chgData name="John Kilmister" userId="bce7d38b601de1c3" providerId="LiveId" clId="{E5A61EE9-52CE-4CA8-B5E2-E79EE9E32AD0}" dt="2024-10-31T19:00:46.134" v="343" actId="478"/>
          <ac:spMkLst>
            <pc:docMk/>
            <pc:sldMk cId="3597127307" sldId="274"/>
            <ac:spMk id="2" creationId="{FB7989D3-7DEF-D4C2-E642-F834CD02D102}"/>
          </ac:spMkLst>
        </pc:spChg>
      </pc:sldChg>
      <pc:sldChg chg="add del setBg">
        <pc:chgData name="John Kilmister" userId="bce7d38b601de1c3" providerId="LiveId" clId="{E5A61EE9-52CE-4CA8-B5E2-E79EE9E32AD0}" dt="2024-10-31T19:01:30.840" v="346" actId="47"/>
        <pc:sldMkLst>
          <pc:docMk/>
          <pc:sldMk cId="3701306033" sldId="274"/>
        </pc:sldMkLst>
      </pc:sldChg>
      <pc:sldChg chg="addSp modSp add del mod modTransition modAnim">
        <pc:chgData name="John Kilmister" userId="bce7d38b601de1c3" providerId="LiveId" clId="{E5A61EE9-52CE-4CA8-B5E2-E79EE9E32AD0}" dt="2024-10-31T19:26:13.129" v="702" actId="47"/>
        <pc:sldMkLst>
          <pc:docMk/>
          <pc:sldMk cId="402826946" sldId="275"/>
        </pc:sldMkLst>
        <pc:spChg chg="mod">
          <ac:chgData name="John Kilmister" userId="bce7d38b601de1c3" providerId="LiveId" clId="{E5A61EE9-52CE-4CA8-B5E2-E79EE9E32AD0}" dt="2024-10-31T19:05:58.128" v="423" actId="1076"/>
          <ac:spMkLst>
            <pc:docMk/>
            <pc:sldMk cId="402826946" sldId="275"/>
            <ac:spMk id="5" creationId="{6D047CCB-E2BB-A6BE-13A0-1C65F9941F1C}"/>
          </ac:spMkLst>
        </pc:spChg>
        <pc:spChg chg="mod">
          <ac:chgData name="John Kilmister" userId="bce7d38b601de1c3" providerId="LiveId" clId="{E5A61EE9-52CE-4CA8-B5E2-E79EE9E32AD0}" dt="2024-10-31T19:05:21.152" v="416"/>
          <ac:spMkLst>
            <pc:docMk/>
            <pc:sldMk cId="402826946" sldId="275"/>
            <ac:spMk id="8" creationId="{0CDBA5A6-1C02-012D-DD90-3BC6BAF436F4}"/>
          </ac:spMkLst>
        </pc:spChg>
        <pc:spChg chg="mod">
          <ac:chgData name="John Kilmister" userId="bce7d38b601de1c3" providerId="LiveId" clId="{E5A61EE9-52CE-4CA8-B5E2-E79EE9E32AD0}" dt="2024-10-31T19:05:21.152" v="416"/>
          <ac:spMkLst>
            <pc:docMk/>
            <pc:sldMk cId="402826946" sldId="275"/>
            <ac:spMk id="10" creationId="{D691580E-38B9-FEF8-7943-2E681EAE70B9}"/>
          </ac:spMkLst>
        </pc:spChg>
        <pc:spChg chg="mod">
          <ac:chgData name="John Kilmister" userId="bce7d38b601de1c3" providerId="LiveId" clId="{E5A61EE9-52CE-4CA8-B5E2-E79EE9E32AD0}" dt="2024-10-31T19:05:21.152" v="416"/>
          <ac:spMkLst>
            <pc:docMk/>
            <pc:sldMk cId="402826946" sldId="275"/>
            <ac:spMk id="24" creationId="{EE117E52-E3CE-7538-433E-B223C679C688}"/>
          </ac:spMkLst>
        </pc:spChg>
        <pc:spChg chg="mod">
          <ac:chgData name="John Kilmister" userId="bce7d38b601de1c3" providerId="LiveId" clId="{E5A61EE9-52CE-4CA8-B5E2-E79EE9E32AD0}" dt="2024-10-31T19:05:21.152" v="416"/>
          <ac:spMkLst>
            <pc:docMk/>
            <pc:sldMk cId="402826946" sldId="275"/>
            <ac:spMk id="25" creationId="{DC5EC19A-B25D-7A6F-6DE7-6D6E22902736}"/>
          </ac:spMkLst>
        </pc:spChg>
        <pc:spChg chg="mod">
          <ac:chgData name="John Kilmister" userId="bce7d38b601de1c3" providerId="LiveId" clId="{E5A61EE9-52CE-4CA8-B5E2-E79EE9E32AD0}" dt="2024-10-31T19:05:21.152" v="416"/>
          <ac:spMkLst>
            <pc:docMk/>
            <pc:sldMk cId="402826946" sldId="275"/>
            <ac:spMk id="26" creationId="{A4720F4A-4733-BCFD-FAAA-045FC52AC67D}"/>
          </ac:spMkLst>
        </pc:spChg>
        <pc:grpChg chg="add mod">
          <ac:chgData name="John Kilmister" userId="bce7d38b601de1c3" providerId="LiveId" clId="{E5A61EE9-52CE-4CA8-B5E2-E79EE9E32AD0}" dt="2024-10-31T19:05:22.703" v="417" actId="1076"/>
          <ac:grpSpMkLst>
            <pc:docMk/>
            <pc:sldMk cId="402826946" sldId="275"/>
            <ac:grpSpMk id="4" creationId="{84D20927-70A0-53F3-3CB0-7810C935B0A1}"/>
          </ac:grpSpMkLst>
        </pc:grpChg>
        <pc:grpChg chg="mod">
          <ac:chgData name="John Kilmister" userId="bce7d38b601de1c3" providerId="LiveId" clId="{E5A61EE9-52CE-4CA8-B5E2-E79EE9E32AD0}" dt="2024-10-31T19:08:36.180" v="439" actId="1076"/>
          <ac:grpSpMkLst>
            <pc:docMk/>
            <pc:sldMk cId="402826946" sldId="275"/>
            <ac:grpSpMk id="11" creationId="{5A4A8445-2C78-5E65-26D8-BF1FF7CB7F20}"/>
          </ac:grpSpMkLst>
        </pc:grpChg>
        <pc:grpChg chg="mod">
          <ac:chgData name="John Kilmister" userId="bce7d38b601de1c3" providerId="LiveId" clId="{E5A61EE9-52CE-4CA8-B5E2-E79EE9E32AD0}" dt="2024-10-31T19:08:40.411" v="441" actId="1076"/>
          <ac:grpSpMkLst>
            <pc:docMk/>
            <pc:sldMk cId="402826946" sldId="275"/>
            <ac:grpSpMk id="12" creationId="{43422887-156A-CBBC-1903-6A0DA3F77075}"/>
          </ac:grpSpMkLst>
        </pc:grpChg>
        <pc:grpChg chg="mod">
          <ac:chgData name="John Kilmister" userId="bce7d38b601de1c3" providerId="LiveId" clId="{E5A61EE9-52CE-4CA8-B5E2-E79EE9E32AD0}" dt="2024-10-31T19:08:41.593" v="442" actId="1076"/>
          <ac:grpSpMkLst>
            <pc:docMk/>
            <pc:sldMk cId="402826946" sldId="275"/>
            <ac:grpSpMk id="18" creationId="{845A5652-BF57-7954-84EE-42A45831B906}"/>
          </ac:grpSpMkLst>
        </pc:grpChg>
      </pc:sldChg>
      <pc:sldChg chg="modSp add del mod">
        <pc:chgData name="John Kilmister" userId="bce7d38b601de1c3" providerId="LiveId" clId="{E5A61EE9-52CE-4CA8-B5E2-E79EE9E32AD0}" dt="2024-10-31T18:58:23.272" v="329" actId="47"/>
        <pc:sldMkLst>
          <pc:docMk/>
          <pc:sldMk cId="4192159572" sldId="275"/>
        </pc:sldMkLst>
        <pc:spChg chg="mod">
          <ac:chgData name="John Kilmister" userId="bce7d38b601de1c3" providerId="LiveId" clId="{E5A61EE9-52CE-4CA8-B5E2-E79EE9E32AD0}" dt="2024-10-31T18:58:10.296" v="328" actId="1076"/>
          <ac:spMkLst>
            <pc:docMk/>
            <pc:sldMk cId="4192159572" sldId="275"/>
            <ac:spMk id="8" creationId="{B14C5A69-92AD-9067-FB1E-CA88ED982D8A}"/>
          </ac:spMkLst>
        </pc:spChg>
      </pc:sldChg>
      <pc:sldChg chg="modSp add del modTransition modAnim">
        <pc:chgData name="John Kilmister" userId="bce7d38b601de1c3" providerId="LiveId" clId="{E5A61EE9-52CE-4CA8-B5E2-E79EE9E32AD0}" dt="2024-10-31T19:09:23.201" v="448" actId="47"/>
        <pc:sldMkLst>
          <pc:docMk/>
          <pc:sldMk cId="2014139713" sldId="276"/>
        </pc:sldMkLst>
        <pc:spChg chg="mod">
          <ac:chgData name="John Kilmister" userId="bce7d38b601de1c3" providerId="LiveId" clId="{E5A61EE9-52CE-4CA8-B5E2-E79EE9E32AD0}" dt="2024-10-31T19:06:16.040" v="429" actId="20577"/>
          <ac:spMkLst>
            <pc:docMk/>
            <pc:sldMk cId="2014139713" sldId="276"/>
            <ac:spMk id="5" creationId="{B541AA43-BE6F-4047-35A8-73BE7412B09C}"/>
          </ac:spMkLst>
        </pc:spChg>
      </pc:sldChg>
      <pc:sldChg chg="modSp add del modAnim">
        <pc:chgData name="John Kilmister" userId="bce7d38b601de1c3" providerId="LiveId" clId="{E5A61EE9-52CE-4CA8-B5E2-E79EE9E32AD0}" dt="2024-10-31T19:26:16.066" v="703" actId="47"/>
        <pc:sldMkLst>
          <pc:docMk/>
          <pc:sldMk cId="598204477" sldId="277"/>
        </pc:sldMkLst>
        <pc:spChg chg="mod">
          <ac:chgData name="John Kilmister" userId="bce7d38b601de1c3" providerId="LiveId" clId="{E5A61EE9-52CE-4CA8-B5E2-E79EE9E32AD0}" dt="2024-10-31T19:09:27.787" v="452" actId="20577"/>
          <ac:spMkLst>
            <pc:docMk/>
            <pc:sldMk cId="598204477" sldId="277"/>
            <ac:spMk id="5" creationId="{B44A4166-F51D-0D97-D6DF-845705AE9813}"/>
          </ac:spMkLst>
        </pc:spChg>
      </pc:sldChg>
      <pc:sldChg chg="add del setBg">
        <pc:chgData name="John Kilmister" userId="bce7d38b601de1c3" providerId="LiveId" clId="{E5A61EE9-52CE-4CA8-B5E2-E79EE9E32AD0}" dt="2024-10-31T19:09:20.114" v="446"/>
        <pc:sldMkLst>
          <pc:docMk/>
          <pc:sldMk cId="1660056991" sldId="277"/>
        </pc:sldMkLst>
      </pc:sldChg>
      <pc:sldChg chg="addSp modSp add del mod addAnim delAnim modAnim">
        <pc:chgData name="John Kilmister" userId="bce7d38b601de1c3" providerId="LiveId" clId="{E5A61EE9-52CE-4CA8-B5E2-E79EE9E32AD0}" dt="2024-10-31T19:26:16.066" v="703" actId="47"/>
        <pc:sldMkLst>
          <pc:docMk/>
          <pc:sldMk cId="948031115" sldId="278"/>
        </pc:sldMkLst>
        <pc:spChg chg="mod">
          <ac:chgData name="John Kilmister" userId="bce7d38b601de1c3" providerId="LiveId" clId="{E5A61EE9-52CE-4CA8-B5E2-E79EE9E32AD0}" dt="2024-10-31T19:10:15.957" v="477" actId="5793"/>
          <ac:spMkLst>
            <pc:docMk/>
            <pc:sldMk cId="948031115" sldId="278"/>
            <ac:spMk id="5" creationId="{1DF8AACC-3DB9-A0B4-C9FC-77FFFBB3779F}"/>
          </ac:spMkLst>
        </pc:spChg>
        <pc:spChg chg="mod">
          <ac:chgData name="John Kilmister" userId="bce7d38b601de1c3" providerId="LiveId" clId="{E5A61EE9-52CE-4CA8-B5E2-E79EE9E32AD0}" dt="2024-10-31T19:10:59.504" v="486"/>
          <ac:spMkLst>
            <pc:docMk/>
            <pc:sldMk cId="948031115" sldId="278"/>
            <ac:spMk id="28" creationId="{03B07A56-5483-31AC-070E-AC623FC1582E}"/>
          </ac:spMkLst>
        </pc:spChg>
        <pc:spChg chg="mod">
          <ac:chgData name="John Kilmister" userId="bce7d38b601de1c3" providerId="LiveId" clId="{E5A61EE9-52CE-4CA8-B5E2-E79EE9E32AD0}" dt="2024-10-31T19:10:59.504" v="486"/>
          <ac:spMkLst>
            <pc:docMk/>
            <pc:sldMk cId="948031115" sldId="278"/>
            <ac:spMk id="29" creationId="{91229C19-D718-8028-5DCC-68D5A13D8BCA}"/>
          </ac:spMkLst>
        </pc:spChg>
        <pc:spChg chg="mod">
          <ac:chgData name="John Kilmister" userId="bce7d38b601de1c3" providerId="LiveId" clId="{E5A61EE9-52CE-4CA8-B5E2-E79EE9E32AD0}" dt="2024-10-31T19:10:59.504" v="486"/>
          <ac:spMkLst>
            <pc:docMk/>
            <pc:sldMk cId="948031115" sldId="278"/>
            <ac:spMk id="30" creationId="{19741950-E19B-50CC-ED2D-E74E2C8CBCAA}"/>
          </ac:spMkLst>
        </pc:spChg>
        <pc:spChg chg="mod">
          <ac:chgData name="John Kilmister" userId="bce7d38b601de1c3" providerId="LiveId" clId="{E5A61EE9-52CE-4CA8-B5E2-E79EE9E32AD0}" dt="2024-10-31T19:10:59.504" v="486"/>
          <ac:spMkLst>
            <pc:docMk/>
            <pc:sldMk cId="948031115" sldId="278"/>
            <ac:spMk id="31" creationId="{D1FA56E5-FF45-53BA-8D59-5F4936C2D247}"/>
          </ac:spMkLst>
        </pc:spChg>
        <pc:spChg chg="mod">
          <ac:chgData name="John Kilmister" userId="bce7d38b601de1c3" providerId="LiveId" clId="{E5A61EE9-52CE-4CA8-B5E2-E79EE9E32AD0}" dt="2024-10-31T19:10:59.504" v="486"/>
          <ac:spMkLst>
            <pc:docMk/>
            <pc:sldMk cId="948031115" sldId="278"/>
            <ac:spMk id="32" creationId="{A76D50C7-3584-7A2A-F0CE-2D4DC2E83F68}"/>
          </ac:spMkLst>
        </pc:spChg>
        <pc:grpChg chg="add mod">
          <ac:chgData name="John Kilmister" userId="bce7d38b601de1c3" providerId="LiveId" clId="{E5A61EE9-52CE-4CA8-B5E2-E79EE9E32AD0}" dt="2024-10-31T19:11:00.957" v="487" actId="1076"/>
          <ac:grpSpMkLst>
            <pc:docMk/>
            <pc:sldMk cId="948031115" sldId="278"/>
            <ac:grpSpMk id="27" creationId="{AFC86454-9DAA-764D-2078-4C52CAA9628F}"/>
          </ac:grpSpMkLst>
        </pc:grpChg>
      </pc:sldChg>
      <pc:sldChg chg="addSp delSp modSp add del mod">
        <pc:chgData name="John Kilmister" userId="bce7d38b601de1c3" providerId="LiveId" clId="{E5A61EE9-52CE-4CA8-B5E2-E79EE9E32AD0}" dt="2024-10-31T19:26:16.066" v="703" actId="47"/>
        <pc:sldMkLst>
          <pc:docMk/>
          <pc:sldMk cId="1102834397" sldId="279"/>
        </pc:sldMkLst>
        <pc:spChg chg="mod">
          <ac:chgData name="John Kilmister" userId="bce7d38b601de1c3" providerId="LiveId" clId="{E5A61EE9-52CE-4CA8-B5E2-E79EE9E32AD0}" dt="2024-10-31T19:10:30.311" v="479"/>
          <ac:spMkLst>
            <pc:docMk/>
            <pc:sldMk cId="1102834397" sldId="279"/>
            <ac:spMk id="5" creationId="{B7E212A6-1686-B416-E971-FE310AC865E6}"/>
          </ac:spMkLst>
        </pc:spChg>
        <pc:spChg chg="mod">
          <ac:chgData name="John Kilmister" userId="bce7d38b601de1c3" providerId="LiveId" clId="{E5A61EE9-52CE-4CA8-B5E2-E79EE9E32AD0}" dt="2024-10-31T19:10:47.646" v="483"/>
          <ac:spMkLst>
            <pc:docMk/>
            <pc:sldMk cId="1102834397" sldId="279"/>
            <ac:spMk id="28" creationId="{0A3DC151-BB07-3B53-83C7-3BBDA978C763}"/>
          </ac:spMkLst>
        </pc:spChg>
        <pc:spChg chg="mod">
          <ac:chgData name="John Kilmister" userId="bce7d38b601de1c3" providerId="LiveId" clId="{E5A61EE9-52CE-4CA8-B5E2-E79EE9E32AD0}" dt="2024-10-31T19:10:47.646" v="483"/>
          <ac:spMkLst>
            <pc:docMk/>
            <pc:sldMk cId="1102834397" sldId="279"/>
            <ac:spMk id="29" creationId="{5702CE07-6F57-C528-12D5-065ADDE0F040}"/>
          </ac:spMkLst>
        </pc:spChg>
        <pc:spChg chg="mod">
          <ac:chgData name="John Kilmister" userId="bce7d38b601de1c3" providerId="LiveId" clId="{E5A61EE9-52CE-4CA8-B5E2-E79EE9E32AD0}" dt="2024-10-31T19:10:47.646" v="483"/>
          <ac:spMkLst>
            <pc:docMk/>
            <pc:sldMk cId="1102834397" sldId="279"/>
            <ac:spMk id="30" creationId="{5B1138F9-B4BE-40AD-806C-15E7D35201FB}"/>
          </ac:spMkLst>
        </pc:spChg>
        <pc:spChg chg="mod">
          <ac:chgData name="John Kilmister" userId="bce7d38b601de1c3" providerId="LiveId" clId="{E5A61EE9-52CE-4CA8-B5E2-E79EE9E32AD0}" dt="2024-10-31T19:10:47.646" v="483"/>
          <ac:spMkLst>
            <pc:docMk/>
            <pc:sldMk cId="1102834397" sldId="279"/>
            <ac:spMk id="31" creationId="{BCD33FC2-7B5B-83FD-BDF5-1525A96AEFD3}"/>
          </ac:spMkLst>
        </pc:spChg>
        <pc:spChg chg="mod">
          <ac:chgData name="John Kilmister" userId="bce7d38b601de1c3" providerId="LiveId" clId="{E5A61EE9-52CE-4CA8-B5E2-E79EE9E32AD0}" dt="2024-10-31T19:10:47.646" v="483"/>
          <ac:spMkLst>
            <pc:docMk/>
            <pc:sldMk cId="1102834397" sldId="279"/>
            <ac:spMk id="32" creationId="{1445420C-3AB6-E451-EF63-2384AABE64EB}"/>
          </ac:spMkLst>
        </pc:spChg>
        <pc:spChg chg="add del mod">
          <ac:chgData name="John Kilmister" userId="bce7d38b601de1c3" providerId="LiveId" clId="{E5A61EE9-52CE-4CA8-B5E2-E79EE9E32AD0}" dt="2024-10-31T19:12:18.194" v="498" actId="478"/>
          <ac:spMkLst>
            <pc:docMk/>
            <pc:sldMk cId="1102834397" sldId="279"/>
            <ac:spMk id="34" creationId="{94AF8329-4C52-B699-0552-A7BE345FF718}"/>
          </ac:spMkLst>
        </pc:spChg>
        <pc:grpChg chg="mod">
          <ac:chgData name="John Kilmister" userId="bce7d38b601de1c3" providerId="LiveId" clId="{E5A61EE9-52CE-4CA8-B5E2-E79EE9E32AD0}" dt="2024-10-31T19:10:44.384" v="482" actId="1076"/>
          <ac:grpSpMkLst>
            <pc:docMk/>
            <pc:sldMk cId="1102834397" sldId="279"/>
            <ac:grpSpMk id="4" creationId="{8D637F78-34F7-5125-E0DA-7E284FFD9A9E}"/>
          </ac:grpSpMkLst>
        </pc:grpChg>
        <pc:grpChg chg="mod">
          <ac:chgData name="John Kilmister" userId="bce7d38b601de1c3" providerId="LiveId" clId="{E5A61EE9-52CE-4CA8-B5E2-E79EE9E32AD0}" dt="2024-10-31T19:10:38.807" v="480" actId="1076"/>
          <ac:grpSpMkLst>
            <pc:docMk/>
            <pc:sldMk cId="1102834397" sldId="279"/>
            <ac:grpSpMk id="11" creationId="{4230B2BB-788F-22B4-8183-0A11E4B26DD8}"/>
          </ac:grpSpMkLst>
        </pc:grpChg>
        <pc:grpChg chg="mod">
          <ac:chgData name="John Kilmister" userId="bce7d38b601de1c3" providerId="LiveId" clId="{E5A61EE9-52CE-4CA8-B5E2-E79EE9E32AD0}" dt="2024-10-31T19:10:42.114" v="481" actId="1076"/>
          <ac:grpSpMkLst>
            <pc:docMk/>
            <pc:sldMk cId="1102834397" sldId="279"/>
            <ac:grpSpMk id="12" creationId="{FEEA40C2-C79F-8AE7-0753-E193A636551E}"/>
          </ac:grpSpMkLst>
        </pc:grpChg>
        <pc:grpChg chg="mod">
          <ac:chgData name="John Kilmister" userId="bce7d38b601de1c3" providerId="LiveId" clId="{E5A61EE9-52CE-4CA8-B5E2-E79EE9E32AD0}" dt="2024-10-31T19:10:53.262" v="485" actId="1076"/>
          <ac:grpSpMkLst>
            <pc:docMk/>
            <pc:sldMk cId="1102834397" sldId="279"/>
            <ac:grpSpMk id="18" creationId="{A6DDB36A-E109-545C-29C3-D9C147CA6E38}"/>
          </ac:grpSpMkLst>
        </pc:grpChg>
        <pc:grpChg chg="add mod">
          <ac:chgData name="John Kilmister" userId="bce7d38b601de1c3" providerId="LiveId" clId="{E5A61EE9-52CE-4CA8-B5E2-E79EE9E32AD0}" dt="2024-10-31T19:10:50.111" v="484" actId="1076"/>
          <ac:grpSpMkLst>
            <pc:docMk/>
            <pc:sldMk cId="1102834397" sldId="279"/>
            <ac:grpSpMk id="27" creationId="{D3792F5C-E47D-F84B-D757-DB16CEE72940}"/>
          </ac:grpSpMkLst>
        </pc:grpChg>
      </pc:sldChg>
      <pc:sldChg chg="delSp modSp add del mod delAnim">
        <pc:chgData name="John Kilmister" userId="bce7d38b601de1c3" providerId="LiveId" clId="{E5A61EE9-52CE-4CA8-B5E2-E79EE9E32AD0}" dt="2024-10-31T19:26:17.460" v="704" actId="47"/>
        <pc:sldMkLst>
          <pc:docMk/>
          <pc:sldMk cId="2031638023" sldId="280"/>
        </pc:sldMkLst>
        <pc:spChg chg="del">
          <ac:chgData name="John Kilmister" userId="bce7d38b601de1c3" providerId="LiveId" clId="{E5A61EE9-52CE-4CA8-B5E2-E79EE9E32AD0}" dt="2024-10-31T19:13:26.101" v="500" actId="478"/>
          <ac:spMkLst>
            <pc:docMk/>
            <pc:sldMk cId="2031638023" sldId="280"/>
            <ac:spMk id="5" creationId="{7CD24CF9-264D-36C6-7070-BDC303A81580}"/>
          </ac:spMkLst>
        </pc:spChg>
        <pc:grpChg chg="mod">
          <ac:chgData name="John Kilmister" userId="bce7d38b601de1c3" providerId="LiveId" clId="{E5A61EE9-52CE-4CA8-B5E2-E79EE9E32AD0}" dt="2024-10-31T19:13:34.565" v="502" actId="1076"/>
          <ac:grpSpMkLst>
            <pc:docMk/>
            <pc:sldMk cId="2031638023" sldId="280"/>
            <ac:grpSpMk id="4" creationId="{4311F05B-362E-B7FA-AD6E-4D2C41E36FEE}"/>
          </ac:grpSpMkLst>
        </pc:grpChg>
        <pc:grpChg chg="del">
          <ac:chgData name="John Kilmister" userId="bce7d38b601de1c3" providerId="LiveId" clId="{E5A61EE9-52CE-4CA8-B5E2-E79EE9E32AD0}" dt="2024-10-31T19:13:29.563" v="501" actId="478"/>
          <ac:grpSpMkLst>
            <pc:docMk/>
            <pc:sldMk cId="2031638023" sldId="280"/>
            <ac:grpSpMk id="11" creationId="{3200648A-967E-F708-FBA1-DC18013E2D86}"/>
          </ac:grpSpMkLst>
        </pc:grpChg>
        <pc:grpChg chg="mod">
          <ac:chgData name="John Kilmister" userId="bce7d38b601de1c3" providerId="LiveId" clId="{E5A61EE9-52CE-4CA8-B5E2-E79EE9E32AD0}" dt="2024-10-31T19:13:34.565" v="502" actId="1076"/>
          <ac:grpSpMkLst>
            <pc:docMk/>
            <pc:sldMk cId="2031638023" sldId="280"/>
            <ac:grpSpMk id="12" creationId="{75C94DCE-C848-0E02-65C9-660E5FE41D40}"/>
          </ac:grpSpMkLst>
        </pc:grpChg>
        <pc:grpChg chg="mod">
          <ac:chgData name="John Kilmister" userId="bce7d38b601de1c3" providerId="LiveId" clId="{E5A61EE9-52CE-4CA8-B5E2-E79EE9E32AD0}" dt="2024-10-31T19:13:34.565" v="502" actId="1076"/>
          <ac:grpSpMkLst>
            <pc:docMk/>
            <pc:sldMk cId="2031638023" sldId="280"/>
            <ac:grpSpMk id="18" creationId="{8402BF5E-7201-2C2E-81E6-8F91904BEA44}"/>
          </ac:grpSpMkLst>
        </pc:grpChg>
        <pc:grpChg chg="mod">
          <ac:chgData name="John Kilmister" userId="bce7d38b601de1c3" providerId="LiveId" clId="{E5A61EE9-52CE-4CA8-B5E2-E79EE9E32AD0}" dt="2024-10-31T19:13:34.565" v="502" actId="1076"/>
          <ac:grpSpMkLst>
            <pc:docMk/>
            <pc:sldMk cId="2031638023" sldId="280"/>
            <ac:grpSpMk id="27" creationId="{9ABE3C73-A512-EFAD-0D80-178E992F18EE}"/>
          </ac:grpSpMkLst>
        </pc:grpChg>
      </pc:sldChg>
      <pc:sldChg chg="add del setBg">
        <pc:chgData name="John Kilmister" userId="bce7d38b601de1c3" providerId="LiveId" clId="{E5A61EE9-52CE-4CA8-B5E2-E79EE9E32AD0}" dt="2024-10-31T19:16:35.779" v="554" actId="47"/>
        <pc:sldMkLst>
          <pc:docMk/>
          <pc:sldMk cId="1243040250" sldId="281"/>
        </pc:sldMkLst>
      </pc:sldChg>
      <pc:sldChg chg="modSp add mod modTransition modAnim">
        <pc:chgData name="John Kilmister" userId="bce7d38b601de1c3" providerId="LiveId" clId="{E5A61EE9-52CE-4CA8-B5E2-E79EE9E32AD0}" dt="2024-10-31T19:45:09.263" v="962"/>
        <pc:sldMkLst>
          <pc:docMk/>
          <pc:sldMk cId="1254817594" sldId="281"/>
        </pc:sldMkLst>
        <pc:spChg chg="mod">
          <ac:chgData name="John Kilmister" userId="bce7d38b601de1c3" providerId="LiveId" clId="{E5A61EE9-52CE-4CA8-B5E2-E79EE9E32AD0}" dt="2024-10-31T19:32:45.413" v="837" actId="2711"/>
          <ac:spMkLst>
            <pc:docMk/>
            <pc:sldMk cId="1254817594" sldId="281"/>
            <ac:spMk id="5" creationId="{D28C18A4-E00A-B4A5-CF05-2007DCDE6C58}"/>
          </ac:spMkLst>
        </pc:spChg>
        <pc:spChg chg="mod">
          <ac:chgData name="John Kilmister" userId="bce7d38b601de1c3" providerId="LiveId" clId="{E5A61EE9-52CE-4CA8-B5E2-E79EE9E32AD0}" dt="2024-10-31T19:33:05.439" v="843" actId="2711"/>
          <ac:spMkLst>
            <pc:docMk/>
            <pc:sldMk cId="1254817594" sldId="281"/>
            <ac:spMk id="10" creationId="{EBF9E6B2-BB4A-67DA-DA13-E58077B2F264}"/>
          </ac:spMkLst>
        </pc:spChg>
      </pc:sldChg>
      <pc:sldChg chg="delSp modSp add del mod">
        <pc:chgData name="John Kilmister" userId="bce7d38b601de1c3" providerId="LiveId" clId="{E5A61EE9-52CE-4CA8-B5E2-E79EE9E32AD0}" dt="2024-10-31T19:17:37.608" v="563" actId="47"/>
        <pc:sldMkLst>
          <pc:docMk/>
          <pc:sldMk cId="2876624322" sldId="281"/>
        </pc:sldMkLst>
        <pc:spChg chg="del">
          <ac:chgData name="John Kilmister" userId="bce7d38b601de1c3" providerId="LiveId" clId="{E5A61EE9-52CE-4CA8-B5E2-E79EE9E32AD0}" dt="2024-10-31T19:16:55.794" v="556" actId="478"/>
          <ac:spMkLst>
            <pc:docMk/>
            <pc:sldMk cId="2876624322" sldId="281"/>
            <ac:spMk id="5" creationId="{42A2AEDC-9939-F8CB-78DD-53084F6D2B2E}"/>
          </ac:spMkLst>
        </pc:spChg>
        <pc:spChg chg="mod">
          <ac:chgData name="John Kilmister" userId="bce7d38b601de1c3" providerId="LiveId" clId="{E5A61EE9-52CE-4CA8-B5E2-E79EE9E32AD0}" dt="2024-10-31T19:17:21.095" v="562" actId="6549"/>
          <ac:spMkLst>
            <pc:docMk/>
            <pc:sldMk cId="2876624322" sldId="281"/>
            <ac:spMk id="8" creationId="{D1C4FC2D-87C4-0BEE-5371-38EAF7EB2F24}"/>
          </ac:spMkLst>
        </pc:spChg>
        <pc:spChg chg="del">
          <ac:chgData name="John Kilmister" userId="bce7d38b601de1c3" providerId="LiveId" clId="{E5A61EE9-52CE-4CA8-B5E2-E79EE9E32AD0}" dt="2024-10-31T19:17:01.670" v="558" actId="478"/>
          <ac:spMkLst>
            <pc:docMk/>
            <pc:sldMk cId="2876624322" sldId="281"/>
            <ac:spMk id="10" creationId="{B08EF3DF-0686-A75D-C02E-5F27BA831D37}"/>
          </ac:spMkLst>
        </pc:spChg>
      </pc:sldChg>
      <pc:sldChg chg="add del setBg">
        <pc:chgData name="John Kilmister" userId="bce7d38b601de1c3" providerId="LiveId" clId="{E5A61EE9-52CE-4CA8-B5E2-E79EE9E32AD0}" dt="2024-10-31T19:17:41.725" v="565"/>
        <pc:sldMkLst>
          <pc:docMk/>
          <pc:sldMk cId="3418757529" sldId="281"/>
        </pc:sldMkLst>
      </pc:sldChg>
      <pc:sldChg chg="add del">
        <pc:chgData name="John Kilmister" userId="bce7d38b601de1c3" providerId="LiveId" clId="{E5A61EE9-52CE-4CA8-B5E2-E79EE9E32AD0}" dt="2024-10-31T19:20:54.360" v="671" actId="47"/>
        <pc:sldMkLst>
          <pc:docMk/>
          <pc:sldMk cId="3269626987" sldId="282"/>
        </pc:sldMkLst>
      </pc:sldChg>
      <pc:sldChg chg="modSp add mod modTransition">
        <pc:chgData name="John Kilmister" userId="bce7d38b601de1c3" providerId="LiveId" clId="{E5A61EE9-52CE-4CA8-B5E2-E79EE9E32AD0}" dt="2024-10-31T19:44:01.301" v="956"/>
        <pc:sldMkLst>
          <pc:docMk/>
          <pc:sldMk cId="1828036777" sldId="283"/>
        </pc:sldMkLst>
        <pc:spChg chg="mod">
          <ac:chgData name="John Kilmister" userId="bce7d38b601de1c3" providerId="LiveId" clId="{E5A61EE9-52CE-4CA8-B5E2-E79EE9E32AD0}" dt="2024-10-31T19:26:05.757" v="700" actId="2711"/>
          <ac:spMkLst>
            <pc:docMk/>
            <pc:sldMk cId="1828036777" sldId="283"/>
            <ac:spMk id="12" creationId="{7F89142D-AF95-FED3-F219-5164AF9F5E96}"/>
          </ac:spMkLst>
        </pc:spChg>
        <pc:grpChg chg="mod">
          <ac:chgData name="John Kilmister" userId="bce7d38b601de1c3" providerId="LiveId" clId="{E5A61EE9-52CE-4CA8-B5E2-E79EE9E32AD0}" dt="2024-10-31T19:22:50.159" v="685" actId="1076"/>
          <ac:grpSpMkLst>
            <pc:docMk/>
            <pc:sldMk cId="1828036777" sldId="283"/>
            <ac:grpSpMk id="13" creationId="{D05BD9B7-7B30-3AAB-CE7D-1BC14757EE54}"/>
          </ac:grpSpMkLst>
        </pc:grpChg>
        <pc:grpChg chg="mod">
          <ac:chgData name="John Kilmister" userId="bce7d38b601de1c3" providerId="LiveId" clId="{E5A61EE9-52CE-4CA8-B5E2-E79EE9E32AD0}" dt="2024-10-31T19:22:50.159" v="685" actId="1076"/>
          <ac:grpSpMkLst>
            <pc:docMk/>
            <pc:sldMk cId="1828036777" sldId="283"/>
            <ac:grpSpMk id="19" creationId="{2199FBB9-5581-85B4-4D23-A316AA85ED03}"/>
          </ac:grpSpMkLst>
        </pc:grpChg>
        <pc:grpChg chg="mod">
          <ac:chgData name="John Kilmister" userId="bce7d38b601de1c3" providerId="LiveId" clId="{E5A61EE9-52CE-4CA8-B5E2-E79EE9E32AD0}" dt="2024-10-31T19:22:50.159" v="685" actId="1076"/>
          <ac:grpSpMkLst>
            <pc:docMk/>
            <pc:sldMk cId="1828036777" sldId="283"/>
            <ac:grpSpMk id="25" creationId="{0AD56D54-E7DF-7035-6733-0AD2AD3396A3}"/>
          </ac:grpSpMkLst>
        </pc:grpChg>
        <pc:grpChg chg="mod">
          <ac:chgData name="John Kilmister" userId="bce7d38b601de1c3" providerId="LiveId" clId="{E5A61EE9-52CE-4CA8-B5E2-E79EE9E32AD0}" dt="2024-10-31T19:22:50.159" v="685" actId="1076"/>
          <ac:grpSpMkLst>
            <pc:docMk/>
            <pc:sldMk cId="1828036777" sldId="283"/>
            <ac:grpSpMk id="31" creationId="{02141DE6-E99F-E0CC-5112-34589C7A7383}"/>
          </ac:grpSpMkLst>
        </pc:grpChg>
        <pc:grpChg chg="mod">
          <ac:chgData name="John Kilmister" userId="bce7d38b601de1c3" providerId="LiveId" clId="{E5A61EE9-52CE-4CA8-B5E2-E79EE9E32AD0}" dt="2024-10-31T19:22:50.159" v="685" actId="1076"/>
          <ac:grpSpMkLst>
            <pc:docMk/>
            <pc:sldMk cId="1828036777" sldId="283"/>
            <ac:grpSpMk id="37" creationId="{692D06F9-90F8-8DAE-3010-ACED07095B5B}"/>
          </ac:grpSpMkLst>
        </pc:grpChg>
      </pc:sldChg>
      <pc:sldChg chg="add del setBg">
        <pc:chgData name="John Kilmister" userId="bce7d38b601de1c3" providerId="LiveId" clId="{E5A61EE9-52CE-4CA8-B5E2-E79EE9E32AD0}" dt="2024-10-31T19:33:33.827" v="845"/>
        <pc:sldMkLst>
          <pc:docMk/>
          <pc:sldMk cId="812247415" sldId="284"/>
        </pc:sldMkLst>
      </pc:sldChg>
      <pc:sldChg chg="addSp delSp modSp add del mod modTransition addAnim delAnim modAnim">
        <pc:chgData name="John Kilmister" userId="bce7d38b601de1c3" providerId="LiveId" clId="{E5A61EE9-52CE-4CA8-B5E2-E79EE9E32AD0}" dt="2024-10-31T19:39:03.853" v="925" actId="47"/>
        <pc:sldMkLst>
          <pc:docMk/>
          <pc:sldMk cId="2645051976" sldId="284"/>
        </pc:sldMkLst>
        <pc:spChg chg="add mod">
          <ac:chgData name="John Kilmister" userId="bce7d38b601de1c3" providerId="LiveId" clId="{E5A61EE9-52CE-4CA8-B5E2-E79EE9E32AD0}" dt="2024-10-31T19:38:21.888" v="924" actId="14100"/>
          <ac:spMkLst>
            <pc:docMk/>
            <pc:sldMk cId="2645051976" sldId="284"/>
            <ac:spMk id="2" creationId="{44C0EDDE-ABB8-243E-6F7A-BDC5A016A384}"/>
          </ac:spMkLst>
        </pc:spChg>
        <pc:spChg chg="add del mod">
          <ac:chgData name="John Kilmister" userId="bce7d38b601de1c3" providerId="LiveId" clId="{E5A61EE9-52CE-4CA8-B5E2-E79EE9E32AD0}" dt="2024-10-31T19:33:43.144" v="849" actId="1076"/>
          <ac:spMkLst>
            <pc:docMk/>
            <pc:sldMk cId="2645051976" sldId="284"/>
            <ac:spMk id="5" creationId="{65D5A4ED-1584-89C1-B88E-2F0FF96715ED}"/>
          </ac:spMkLst>
        </pc:spChg>
        <pc:spChg chg="mod">
          <ac:chgData name="John Kilmister" userId="bce7d38b601de1c3" providerId="LiveId" clId="{E5A61EE9-52CE-4CA8-B5E2-E79EE9E32AD0}" dt="2024-10-31T19:34:59.386" v="878" actId="1076"/>
          <ac:spMkLst>
            <pc:docMk/>
            <pc:sldMk cId="2645051976" sldId="284"/>
            <ac:spMk id="8" creationId="{95E94B5E-40AF-BF63-49FD-592AC46E2862}"/>
          </ac:spMkLst>
        </pc:spChg>
        <pc:spChg chg="mod">
          <ac:chgData name="John Kilmister" userId="bce7d38b601de1c3" providerId="LiveId" clId="{E5A61EE9-52CE-4CA8-B5E2-E79EE9E32AD0}" dt="2024-10-31T19:33:45.946" v="850" actId="1076"/>
          <ac:spMkLst>
            <pc:docMk/>
            <pc:sldMk cId="2645051976" sldId="284"/>
            <ac:spMk id="10" creationId="{04917C94-6EA6-9788-73EA-C85735F94F54}"/>
          </ac:spMkLst>
        </pc:spChg>
      </pc:sldChg>
      <pc:sldChg chg="addSp delSp modSp add mod modTransition">
        <pc:chgData name="John Kilmister" userId="bce7d38b601de1c3" providerId="LiveId" clId="{E5A61EE9-52CE-4CA8-B5E2-E79EE9E32AD0}" dt="2024-10-31T19:42:13.888" v="945"/>
        <pc:sldMkLst>
          <pc:docMk/>
          <pc:sldMk cId="1447775118" sldId="285"/>
        </pc:sldMkLst>
        <pc:spChg chg="add del mod">
          <ac:chgData name="John Kilmister" userId="bce7d38b601de1c3" providerId="LiveId" clId="{E5A61EE9-52CE-4CA8-B5E2-E79EE9E32AD0}" dt="2024-10-31T19:35:18.581" v="883" actId="478"/>
          <ac:spMkLst>
            <pc:docMk/>
            <pc:sldMk cId="1447775118" sldId="285"/>
            <ac:spMk id="2" creationId="{0759F4F1-4412-6D25-578C-A6F4D2071712}"/>
          </ac:spMkLst>
        </pc:spChg>
        <pc:spChg chg="add del mod">
          <ac:chgData name="John Kilmister" userId="bce7d38b601de1c3" providerId="LiveId" clId="{E5A61EE9-52CE-4CA8-B5E2-E79EE9E32AD0}" dt="2024-10-31T19:39:05.981" v="926" actId="478"/>
          <ac:spMkLst>
            <pc:docMk/>
            <pc:sldMk cId="1447775118" sldId="285"/>
            <ac:spMk id="3" creationId="{55A46912-AC3E-AFC6-FB0F-7305B4AD0806}"/>
          </ac:spMkLst>
        </pc:spChg>
        <pc:spChg chg="mod">
          <ac:chgData name="John Kilmister" userId="bce7d38b601de1c3" providerId="LiveId" clId="{E5A61EE9-52CE-4CA8-B5E2-E79EE9E32AD0}" dt="2024-10-31T19:39:53.226" v="933" actId="1076"/>
          <ac:spMkLst>
            <pc:docMk/>
            <pc:sldMk cId="1447775118" sldId="285"/>
            <ac:spMk id="8" creationId="{85635366-85DA-C3CA-88A6-A98472256397}"/>
          </ac:spMkLst>
        </pc:spChg>
      </pc:sldChg>
      <pc:sldChg chg="delSp modSp add del mod modTransition">
        <pc:chgData name="John Kilmister" userId="bce7d38b601de1c3" providerId="LiveId" clId="{E5A61EE9-52CE-4CA8-B5E2-E79EE9E32AD0}" dt="2024-10-31T19:42:54.171" v="950" actId="47"/>
        <pc:sldMkLst>
          <pc:docMk/>
          <pc:sldMk cId="2886244565" sldId="286"/>
        </pc:sldMkLst>
        <pc:spChg chg="del mod">
          <ac:chgData name="John Kilmister" userId="bce7d38b601de1c3" providerId="LiveId" clId="{E5A61EE9-52CE-4CA8-B5E2-E79EE9E32AD0}" dt="2024-10-31T19:41:18.927" v="940" actId="478"/>
          <ac:spMkLst>
            <pc:docMk/>
            <pc:sldMk cId="2886244565" sldId="286"/>
            <ac:spMk id="3" creationId="{812AE407-719E-4C6B-2EAF-049D6A65056D}"/>
          </ac:spMkLst>
        </pc:spChg>
        <pc:spChg chg="del mod">
          <ac:chgData name="John Kilmister" userId="bce7d38b601de1c3" providerId="LiveId" clId="{E5A61EE9-52CE-4CA8-B5E2-E79EE9E32AD0}" dt="2024-10-31T19:36:26.326" v="903" actId="478"/>
          <ac:spMkLst>
            <pc:docMk/>
            <pc:sldMk cId="2886244565" sldId="286"/>
            <ac:spMk id="5" creationId="{D921581F-A9AD-87AE-5ACE-142112C4AF28}"/>
          </ac:spMkLst>
        </pc:spChg>
        <pc:spChg chg="del">
          <ac:chgData name="John Kilmister" userId="bce7d38b601de1c3" providerId="LiveId" clId="{E5A61EE9-52CE-4CA8-B5E2-E79EE9E32AD0}" dt="2024-10-31T19:36:12.582" v="897" actId="478"/>
          <ac:spMkLst>
            <pc:docMk/>
            <pc:sldMk cId="2886244565" sldId="286"/>
            <ac:spMk id="8" creationId="{64E6D4B7-7CC2-2F81-52E1-36DC16956E84}"/>
          </ac:spMkLst>
        </pc:spChg>
        <pc:spChg chg="del">
          <ac:chgData name="John Kilmister" userId="bce7d38b601de1c3" providerId="LiveId" clId="{E5A61EE9-52CE-4CA8-B5E2-E79EE9E32AD0}" dt="2024-10-31T19:36:23.774" v="900" actId="478"/>
          <ac:spMkLst>
            <pc:docMk/>
            <pc:sldMk cId="2886244565" sldId="286"/>
            <ac:spMk id="10" creationId="{2FF04C4E-89F7-3B9C-71F3-53837C1B2D49}"/>
          </ac:spMkLst>
        </pc:spChg>
      </pc:sldChg>
      <pc:sldChg chg="addSp modSp add mod modTransition modAnim">
        <pc:chgData name="John Kilmister" userId="bce7d38b601de1c3" providerId="LiveId" clId="{E5A61EE9-52CE-4CA8-B5E2-E79EE9E32AD0}" dt="2024-10-31T19:43:38.199" v="955"/>
        <pc:sldMkLst>
          <pc:docMk/>
          <pc:sldMk cId="1068911914" sldId="287"/>
        </pc:sldMkLst>
        <pc:spChg chg="add mod">
          <ac:chgData name="John Kilmister" userId="bce7d38b601de1c3" providerId="LiveId" clId="{E5A61EE9-52CE-4CA8-B5E2-E79EE9E32AD0}" dt="2024-10-31T19:38:08.375" v="921" actId="14100"/>
          <ac:spMkLst>
            <pc:docMk/>
            <pc:sldMk cId="1068911914" sldId="287"/>
            <ac:spMk id="2" creationId="{F4F11ABF-19DD-11B5-768B-EDCF01553595}"/>
          </ac:spMkLst>
        </pc:spChg>
      </pc:sldChg>
      <pc:sldChg chg="add del setBg">
        <pc:chgData name="John Kilmister" userId="bce7d38b601de1c3" providerId="LiveId" clId="{E5A61EE9-52CE-4CA8-B5E2-E79EE9E32AD0}" dt="2024-10-31T19:37:24.159" v="909" actId="47"/>
        <pc:sldMkLst>
          <pc:docMk/>
          <pc:sldMk cId="3599718020" sldId="287"/>
        </pc:sldMkLst>
      </pc:sldChg>
      <pc:sldChg chg="add del setBg">
        <pc:chgData name="John Kilmister" userId="bce7d38b601de1c3" providerId="LiveId" clId="{E5A61EE9-52CE-4CA8-B5E2-E79EE9E32AD0}" dt="2024-10-31T19:46:20.843" v="969"/>
        <pc:sldMkLst>
          <pc:docMk/>
          <pc:sldMk cId="155507505" sldId="288"/>
        </pc:sldMkLst>
      </pc:sldChg>
      <pc:sldChg chg="add">
        <pc:chgData name="John Kilmister" userId="bce7d38b601de1c3" providerId="LiveId" clId="{E5A61EE9-52CE-4CA8-B5E2-E79EE9E32AD0}" dt="2024-10-31T19:46:23.147" v="970" actId="2890"/>
        <pc:sldMkLst>
          <pc:docMk/>
          <pc:sldMk cId="3612767162" sldId="288"/>
        </pc:sldMkLst>
      </pc:sldChg>
      <pc:sldChg chg="add del setBg">
        <pc:chgData name="John Kilmister" userId="bce7d38b601de1c3" providerId="LiveId" clId="{E5A61EE9-52CE-4CA8-B5E2-E79EE9E32AD0}" dt="2024-10-31T19:52:49.719" v="1104"/>
        <pc:sldMkLst>
          <pc:docMk/>
          <pc:sldMk cId="914265611" sldId="289"/>
        </pc:sldMkLst>
      </pc:sldChg>
      <pc:sldChg chg="addSp modSp add del mod modTransition">
        <pc:chgData name="John Kilmister" userId="bce7d38b601de1c3" providerId="LiveId" clId="{E5A61EE9-52CE-4CA8-B5E2-E79EE9E32AD0}" dt="2024-10-31T19:55:05.627" v="1146" actId="47"/>
        <pc:sldMkLst>
          <pc:docMk/>
          <pc:sldMk cId="3849066525" sldId="289"/>
        </pc:sldMkLst>
        <pc:spChg chg="add mod">
          <ac:chgData name="John Kilmister" userId="bce7d38b601de1c3" providerId="LiveId" clId="{E5A61EE9-52CE-4CA8-B5E2-E79EE9E32AD0}" dt="2024-10-31T19:53:03.735" v="1108" actId="1076"/>
          <ac:spMkLst>
            <pc:docMk/>
            <pc:sldMk cId="3849066525" sldId="289"/>
            <ac:spMk id="2" creationId="{E8C09053-4402-15E8-E1E1-7E2A2F2FC772}"/>
          </ac:spMkLst>
        </pc:spChg>
        <pc:spChg chg="mod">
          <ac:chgData name="John Kilmister" userId="bce7d38b601de1c3" providerId="LiveId" clId="{E5A61EE9-52CE-4CA8-B5E2-E79EE9E32AD0}" dt="2024-10-31T19:52:59.639" v="1106" actId="1076"/>
          <ac:spMkLst>
            <pc:docMk/>
            <pc:sldMk cId="3849066525" sldId="289"/>
            <ac:spMk id="115" creationId="{92352204-FD2E-54A4-A0C0-3406FEC6651C}"/>
          </ac:spMkLst>
        </pc:spChg>
        <pc:spChg chg="mod">
          <ac:chgData name="John Kilmister" userId="bce7d38b601de1c3" providerId="LiveId" clId="{E5A61EE9-52CE-4CA8-B5E2-E79EE9E32AD0}" dt="2024-10-31T19:52:59.639" v="1106" actId="1076"/>
          <ac:spMkLst>
            <pc:docMk/>
            <pc:sldMk cId="3849066525" sldId="289"/>
            <ac:spMk id="116" creationId="{7DDD4F07-63E6-3066-1E9F-9007383E264D}"/>
          </ac:spMkLst>
        </pc:spChg>
        <pc:spChg chg="mod">
          <ac:chgData name="John Kilmister" userId="bce7d38b601de1c3" providerId="LiveId" clId="{E5A61EE9-52CE-4CA8-B5E2-E79EE9E32AD0}" dt="2024-10-31T19:52:59.639" v="1106" actId="1076"/>
          <ac:spMkLst>
            <pc:docMk/>
            <pc:sldMk cId="3849066525" sldId="289"/>
            <ac:spMk id="117" creationId="{9AB7198C-8459-9537-076B-E60320102F05}"/>
          </ac:spMkLst>
        </pc:spChg>
      </pc:sldChg>
      <pc:sldChg chg="add modAnim">
        <pc:chgData name="John Kilmister" userId="bce7d38b601de1c3" providerId="LiveId" clId="{E5A61EE9-52CE-4CA8-B5E2-E79EE9E32AD0}" dt="2024-10-31T19:57:38.274" v="1180"/>
        <pc:sldMkLst>
          <pc:docMk/>
          <pc:sldMk cId="4116325096" sldId="289"/>
        </pc:sldMkLst>
      </pc:sldChg>
      <pc:sldChg chg="addSp delSp modSp add mod modTransition">
        <pc:chgData name="John Kilmister" userId="bce7d38b601de1c3" providerId="LiveId" clId="{E5A61EE9-52CE-4CA8-B5E2-E79EE9E32AD0}" dt="2024-10-31T20:03:17.260" v="1269"/>
        <pc:sldMkLst>
          <pc:docMk/>
          <pc:sldMk cId="1937413764" sldId="290"/>
        </pc:sldMkLst>
        <pc:spChg chg="del">
          <ac:chgData name="John Kilmister" userId="bce7d38b601de1c3" providerId="LiveId" clId="{E5A61EE9-52CE-4CA8-B5E2-E79EE9E32AD0}" dt="2024-10-31T20:00:23.270" v="1202" actId="478"/>
          <ac:spMkLst>
            <pc:docMk/>
            <pc:sldMk cId="1937413764" sldId="290"/>
            <ac:spMk id="2" creationId="{987EBD00-51C1-4BAC-D71F-217067BB48A5}"/>
          </ac:spMkLst>
        </pc:spChg>
        <pc:spChg chg="mod">
          <ac:chgData name="John Kilmister" userId="bce7d38b601de1c3" providerId="LiveId" clId="{E5A61EE9-52CE-4CA8-B5E2-E79EE9E32AD0}" dt="2024-10-31T20:00:37.202" v="1207"/>
          <ac:spMkLst>
            <pc:docMk/>
            <pc:sldMk cId="1937413764" sldId="290"/>
            <ac:spMk id="10" creationId="{D1E12001-585D-09D2-D7C0-7D2083D4A669}"/>
          </ac:spMkLst>
        </pc:spChg>
        <pc:spChg chg="mod">
          <ac:chgData name="John Kilmister" userId="bce7d38b601de1c3" providerId="LiveId" clId="{E5A61EE9-52CE-4CA8-B5E2-E79EE9E32AD0}" dt="2024-10-31T20:00:37.202" v="1207"/>
          <ac:spMkLst>
            <pc:docMk/>
            <pc:sldMk cId="1937413764" sldId="290"/>
            <ac:spMk id="11" creationId="{47508291-E51D-81DC-7F55-04744B34127F}"/>
          </ac:spMkLst>
        </pc:spChg>
        <pc:spChg chg="mod">
          <ac:chgData name="John Kilmister" userId="bce7d38b601de1c3" providerId="LiveId" clId="{E5A61EE9-52CE-4CA8-B5E2-E79EE9E32AD0}" dt="2024-10-31T20:00:37.202" v="1207"/>
          <ac:spMkLst>
            <pc:docMk/>
            <pc:sldMk cId="1937413764" sldId="290"/>
            <ac:spMk id="12" creationId="{0E16F282-E2D8-B4CB-C07A-BCA34892E135}"/>
          </ac:spMkLst>
        </pc:spChg>
        <pc:spChg chg="mod">
          <ac:chgData name="John Kilmister" userId="bce7d38b601de1c3" providerId="LiveId" clId="{E5A61EE9-52CE-4CA8-B5E2-E79EE9E32AD0}" dt="2024-10-31T20:00:37.202" v="1207"/>
          <ac:spMkLst>
            <pc:docMk/>
            <pc:sldMk cId="1937413764" sldId="290"/>
            <ac:spMk id="13" creationId="{695920DA-CB51-E251-9056-E86ADD369ABB}"/>
          </ac:spMkLst>
        </pc:spChg>
        <pc:spChg chg="mod">
          <ac:chgData name="John Kilmister" userId="bce7d38b601de1c3" providerId="LiveId" clId="{E5A61EE9-52CE-4CA8-B5E2-E79EE9E32AD0}" dt="2024-10-31T20:00:37.202" v="1207"/>
          <ac:spMkLst>
            <pc:docMk/>
            <pc:sldMk cId="1937413764" sldId="290"/>
            <ac:spMk id="14" creationId="{182B9EDF-A2BD-0543-F4F6-85329254A84A}"/>
          </ac:spMkLst>
        </pc:spChg>
        <pc:spChg chg="add del mod">
          <ac:chgData name="John Kilmister" userId="bce7d38b601de1c3" providerId="LiveId" clId="{E5A61EE9-52CE-4CA8-B5E2-E79EE9E32AD0}" dt="2024-10-31T20:02:02.762" v="1216" actId="478"/>
          <ac:spMkLst>
            <pc:docMk/>
            <pc:sldMk cId="1937413764" sldId="290"/>
            <ac:spMk id="15" creationId="{11751F09-F6FC-CA9E-809D-CEEA78A8D37B}"/>
          </ac:spMkLst>
        </pc:spChg>
        <pc:spChg chg="add mod">
          <ac:chgData name="John Kilmister" userId="bce7d38b601de1c3" providerId="LiveId" clId="{E5A61EE9-52CE-4CA8-B5E2-E79EE9E32AD0}" dt="2024-10-31T20:03:02.810" v="1268"/>
          <ac:spMkLst>
            <pc:docMk/>
            <pc:sldMk cId="1937413764" sldId="290"/>
            <ac:spMk id="16" creationId="{CE9EEDEE-1CA8-4698-972C-AF06D2EA1F93}"/>
          </ac:spMkLst>
        </pc:spChg>
        <pc:grpChg chg="mod">
          <ac:chgData name="John Kilmister" userId="bce7d38b601de1c3" providerId="LiveId" clId="{E5A61EE9-52CE-4CA8-B5E2-E79EE9E32AD0}" dt="2024-10-31T20:02:07.245" v="1218" actId="1076"/>
          <ac:grpSpMkLst>
            <pc:docMk/>
            <pc:sldMk cId="1937413764" sldId="290"/>
            <ac:grpSpMk id="3" creationId="{E5ED24D0-95E3-8CED-4037-29A5168564C6}"/>
          </ac:grpSpMkLst>
        </pc:grpChg>
        <pc:grpChg chg="add mod">
          <ac:chgData name="John Kilmister" userId="bce7d38b601de1c3" providerId="LiveId" clId="{E5A61EE9-52CE-4CA8-B5E2-E79EE9E32AD0}" dt="2024-10-31T20:00:37.202" v="1207"/>
          <ac:grpSpMkLst>
            <pc:docMk/>
            <pc:sldMk cId="1937413764" sldId="290"/>
            <ac:grpSpMk id="5" creationId="{2F32AFFA-3826-A6C5-89B5-4087D0F48A78}"/>
          </ac:grpSpMkLst>
        </pc:grpChg>
      </pc:sldChg>
      <pc:sldChg chg="addSp delSp modSp add del mod modTransition">
        <pc:chgData name="John Kilmister" userId="bce7d38b601de1c3" providerId="LiveId" clId="{E5A61EE9-52CE-4CA8-B5E2-E79EE9E32AD0}" dt="2024-10-31T19:55:07.064" v="1147" actId="47"/>
        <pc:sldMkLst>
          <pc:docMk/>
          <pc:sldMk cId="1985472973" sldId="290"/>
        </pc:sldMkLst>
        <pc:spChg chg="mod">
          <ac:chgData name="John Kilmister" userId="bce7d38b601de1c3" providerId="LiveId" clId="{E5A61EE9-52CE-4CA8-B5E2-E79EE9E32AD0}" dt="2024-10-31T19:53:16.140" v="1112" actId="1076"/>
          <ac:spMkLst>
            <pc:docMk/>
            <pc:sldMk cId="1985472973" sldId="290"/>
            <ac:spMk id="2" creationId="{113D0B4A-6CDC-4D27-C27A-D0A5E1338A18}"/>
          </ac:spMkLst>
        </pc:spChg>
        <pc:spChg chg="add mod">
          <ac:chgData name="John Kilmister" userId="bce7d38b601de1c3" providerId="LiveId" clId="{E5A61EE9-52CE-4CA8-B5E2-E79EE9E32AD0}" dt="2024-10-31T19:53:20.832" v="1114" actId="1076"/>
          <ac:spMkLst>
            <pc:docMk/>
            <pc:sldMk cId="1985472973" sldId="290"/>
            <ac:spMk id="3" creationId="{478C3CF7-9D90-1C83-A431-8858389B5233}"/>
          </ac:spMkLst>
        </pc:spChg>
        <pc:spChg chg="mod">
          <ac:chgData name="John Kilmister" userId="bce7d38b601de1c3" providerId="LiveId" clId="{E5A61EE9-52CE-4CA8-B5E2-E79EE9E32AD0}" dt="2024-10-31T19:53:16.140" v="1112" actId="1076"/>
          <ac:spMkLst>
            <pc:docMk/>
            <pc:sldMk cId="1985472973" sldId="290"/>
            <ac:spMk id="115" creationId="{BE086C10-32A1-7291-03C6-B4112D73353D}"/>
          </ac:spMkLst>
        </pc:spChg>
        <pc:spChg chg="mod">
          <ac:chgData name="John Kilmister" userId="bce7d38b601de1c3" providerId="LiveId" clId="{E5A61EE9-52CE-4CA8-B5E2-E79EE9E32AD0}" dt="2024-10-31T19:53:16.140" v="1112" actId="1076"/>
          <ac:spMkLst>
            <pc:docMk/>
            <pc:sldMk cId="1985472973" sldId="290"/>
            <ac:spMk id="116" creationId="{E533C968-404B-7C9C-2D68-12D24FDAA111}"/>
          </ac:spMkLst>
        </pc:spChg>
        <pc:spChg chg="del">
          <ac:chgData name="John Kilmister" userId="bce7d38b601de1c3" providerId="LiveId" clId="{E5A61EE9-52CE-4CA8-B5E2-E79EE9E32AD0}" dt="2024-10-31T19:53:10.630" v="1110" actId="478"/>
          <ac:spMkLst>
            <pc:docMk/>
            <pc:sldMk cId="1985472973" sldId="290"/>
            <ac:spMk id="117" creationId="{EFA200F1-BCA9-CCA6-5414-B6BB09B7E93C}"/>
          </ac:spMkLst>
        </pc:spChg>
      </pc:sldChg>
      <pc:sldChg chg="add del">
        <pc:chgData name="John Kilmister" userId="bce7d38b601de1c3" providerId="LiveId" clId="{E5A61EE9-52CE-4CA8-B5E2-E79EE9E32AD0}" dt="2024-10-31T20:00:44.132" v="1209" actId="47"/>
        <pc:sldMkLst>
          <pc:docMk/>
          <pc:sldMk cId="1842967725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89F66A-88DD-C7AB-61E8-F646B6BCC4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4F449-7FEE-DC8C-7443-91EA570B22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7155C-DDA3-49BE-ABBC-86513F630CF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8EA99-0363-D057-B52C-DE6E2A07ED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59B2C-035B-58CB-56FE-C60A3FFE28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D839-F21F-42A1-BE4E-10E59B77AB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68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DDD79-7040-4974-A8CF-68D7D2B57008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229D1-F0E7-445D-A538-7672CE51D6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229D1-F0E7-445D-A538-7672CE51D61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30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670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96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29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7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24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7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98143"/>
            <a:ext cx="11830050" cy="4712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8906353"/>
            <a:ext cx="5831087" cy="13099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51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83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8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47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8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B4E8D-7133-4E4E-A61E-F3055D1BCE4E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82C94-6CBD-464A-ACE2-30CBAD526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109EE-6A38-F1A9-5405-5C00C4CF3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2C9997-AB2A-3F59-E2CC-A55831186204}"/>
              </a:ext>
            </a:extLst>
          </p:cNvPr>
          <p:cNvSpPr txBox="1"/>
          <p:nvPr/>
        </p:nvSpPr>
        <p:spPr>
          <a:xfrm>
            <a:off x="0" y="11406376"/>
            <a:ext cx="1371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>
                <a:solidFill>
                  <a:schemeClr val="bg1"/>
                </a:solidFill>
                <a:latin typeface="Congenial" panose="02000503040000020004" pitchFamily="2" charset="0"/>
              </a:rPr>
              <a:t>John this is….</a:t>
            </a:r>
            <a:endParaRPr lang="en-GB" sz="9600" dirty="0">
              <a:solidFill>
                <a:schemeClr val="bg1"/>
              </a:solidFill>
              <a:latin typeface="Congenial" panose="02000503040000020004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83982B-D975-B275-53BA-FE6E2080C135}"/>
              </a:ext>
            </a:extLst>
          </p:cNvPr>
          <p:cNvGrpSpPr/>
          <p:nvPr/>
        </p:nvGrpSpPr>
        <p:grpSpPr>
          <a:xfrm>
            <a:off x="1034892" y="7964938"/>
            <a:ext cx="10782300" cy="6635263"/>
            <a:chOff x="1714500" y="11982662"/>
            <a:chExt cx="10782300" cy="663526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48EBD6D-3000-31C7-AE53-5626CE7578B6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8D03EA-E71E-67FA-4C62-7AA947286B69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F78704-E0A3-C4CD-20EA-5F313CEBCC34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B437ABC-F3E2-0A7A-6875-72B1FAE80E07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CF4F3E-EDEA-1130-C2F8-DD03087CACED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225D5C-84AF-79E9-4607-10F1D439F929}"/>
              </a:ext>
            </a:extLst>
          </p:cNvPr>
          <p:cNvGrpSpPr/>
          <p:nvPr/>
        </p:nvGrpSpPr>
        <p:grpSpPr>
          <a:xfrm>
            <a:off x="11749581" y="3095402"/>
            <a:ext cx="7380030" cy="4541558"/>
            <a:chOff x="1714500" y="11982662"/>
            <a:chExt cx="10782300" cy="663526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D375D47-91F1-E892-6E23-5084D6CB0C1E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E2B71F-3920-3350-702A-ABE20B8C0A93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FFFC8E-A131-C6F7-93E3-3CD096EAE9D3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114BC7-2824-88E9-007A-BA5349B63562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4C2E30-7CFE-28D0-2DF2-30E6E14F8328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EF7C2-B2F5-34A1-065E-3D9B08348F30}"/>
              </a:ext>
            </a:extLst>
          </p:cNvPr>
          <p:cNvGrpSpPr/>
          <p:nvPr/>
        </p:nvGrpSpPr>
        <p:grpSpPr>
          <a:xfrm>
            <a:off x="12537625" y="12243918"/>
            <a:ext cx="6591986" cy="4056608"/>
            <a:chOff x="1714500" y="11982662"/>
            <a:chExt cx="10782300" cy="663526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B921257-BE71-27E2-B3B6-F45A9D51E8F3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7130DD-A538-DE78-8AB1-2804B17E02F3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FF28C9-F0DF-057F-DBEE-75FB0B63733B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FC343CB-BB0D-BCC0-80C7-19510D944A1F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D4C23A-B7AC-1B92-FB3E-3B300ADA1A97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15310B-8663-F0DC-0B1B-CBEAEFB4BD62}"/>
              </a:ext>
            </a:extLst>
          </p:cNvPr>
          <p:cNvGrpSpPr/>
          <p:nvPr/>
        </p:nvGrpSpPr>
        <p:grpSpPr>
          <a:xfrm>
            <a:off x="-4252419" y="1517688"/>
            <a:ext cx="7380030" cy="4541558"/>
            <a:chOff x="1714500" y="11982662"/>
            <a:chExt cx="10782300" cy="663526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4FDEFC-2E0B-E358-BEBA-C69BE9969A35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8430DD0-185F-1952-83E4-255B82CA0085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2ACA02-35FE-E2DE-7DB8-3211446B0573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9EEC14-F9C6-2CCB-0FC4-79B45AF9B115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02FD0D-9CAE-223C-8079-1C81F29A6856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6120DD7-47D8-BC45-1206-C278E773DE42}"/>
              </a:ext>
            </a:extLst>
          </p:cNvPr>
          <p:cNvGrpSpPr/>
          <p:nvPr/>
        </p:nvGrpSpPr>
        <p:grpSpPr>
          <a:xfrm>
            <a:off x="-2053731" y="17622376"/>
            <a:ext cx="7380030" cy="4541558"/>
            <a:chOff x="1714500" y="11982662"/>
            <a:chExt cx="10782300" cy="663526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A442456-A85C-3DE2-02C3-860F2E3E6F26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7166732-7691-6834-9F7C-72C30A688AE7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42ABDD0-EDE9-F756-A010-6C59F34814B1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10534EA-52E2-E8AC-9B96-267E5E304083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7D5334-5855-DE0D-0E90-5C4362C2DA51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5714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BFF45-2DF2-81C6-DAB3-D94A8D0B2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50603A-B392-0EE3-15F2-2E0980F97073}"/>
              </a:ext>
            </a:extLst>
          </p:cNvPr>
          <p:cNvSpPr txBox="1"/>
          <p:nvPr/>
        </p:nvSpPr>
        <p:spPr>
          <a:xfrm>
            <a:off x="55245" y="7430512"/>
            <a:ext cx="13660755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3400" dirty="0">
                <a:solidFill>
                  <a:schemeClr val="bg1"/>
                </a:solidFill>
                <a:latin typeface="Impact" panose="020B0806030902050204" pitchFamily="34" charset="0"/>
              </a:rPr>
              <a:t>2025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35FF7C-DC4E-7FE6-5A6F-4430F7C980B9}"/>
              </a:ext>
            </a:extLst>
          </p:cNvPr>
          <p:cNvGrpSpPr/>
          <p:nvPr/>
        </p:nvGrpSpPr>
        <p:grpSpPr>
          <a:xfrm>
            <a:off x="5750365" y="9328470"/>
            <a:ext cx="745685" cy="458883"/>
            <a:chOff x="1714500" y="11982662"/>
            <a:chExt cx="10782300" cy="663526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7842885-2E56-55CB-6B26-6A0F3D40E3A8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85E2AD-C1D2-4581-FAC7-F7116D905958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4D38BA-C90F-B286-6F6F-1712B4B8D989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B37712-8AED-78C9-40BB-B427F1532621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F47EBA-65DB-044C-0940-CFD339C4040A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31379E-4B36-3CCD-ADF8-55C6DCE09D33}"/>
              </a:ext>
            </a:extLst>
          </p:cNvPr>
          <p:cNvSpPr txBox="1"/>
          <p:nvPr/>
        </p:nvSpPr>
        <p:spPr>
          <a:xfrm>
            <a:off x="731520" y="5482076"/>
            <a:ext cx="9258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Have a great</a:t>
            </a:r>
          </a:p>
        </p:txBody>
      </p:sp>
    </p:spTree>
    <p:extLst>
      <p:ext uri="{BB962C8B-B14F-4D97-AF65-F5344CB8AC3E}">
        <p14:creationId xmlns:p14="http://schemas.microsoft.com/office/powerpoint/2010/main" val="1680673634"/>
      </p:ext>
    </p:extLst>
  </p:cSld>
  <p:clrMapOvr>
    <a:masterClrMapping/>
  </p:clrMapOvr>
  <p:transition spd="slow" advClick="0" advTm="1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5A0FF-3F5A-FCAF-DA2A-D79BA1A7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ED24D0-95E3-8CED-4037-29A5168564C6}"/>
              </a:ext>
            </a:extLst>
          </p:cNvPr>
          <p:cNvGrpSpPr/>
          <p:nvPr/>
        </p:nvGrpSpPr>
        <p:grpSpPr>
          <a:xfrm>
            <a:off x="2423472" y="4267200"/>
            <a:ext cx="9254178" cy="6096000"/>
            <a:chOff x="1714500" y="11982662"/>
            <a:chExt cx="10782300" cy="663526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5612464-DCF2-D117-15F9-B879BE78381A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D19E56E-A2C3-16AF-68A1-6E6ADD268D6F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0AF86D-7594-FCE8-8369-91AFE945465E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01BACC-BF04-ED85-92CA-21E0FE17A06C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1A96E4-3FBB-7BCE-249F-8321DD601BE0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E9EEDEE-1CA8-4698-972C-AF06D2EA1F93}"/>
              </a:ext>
            </a:extLst>
          </p:cNvPr>
          <p:cNvSpPr txBox="1"/>
          <p:nvPr/>
        </p:nvSpPr>
        <p:spPr>
          <a:xfrm>
            <a:off x="0" y="13430330"/>
            <a:ext cx="1371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dirty="0">
                <a:solidFill>
                  <a:schemeClr val="bg1"/>
                </a:solidFill>
              </a:rPr>
              <a:t>In the Cloud</a:t>
            </a:r>
          </a:p>
        </p:txBody>
      </p:sp>
    </p:spTree>
    <p:extLst>
      <p:ext uri="{BB962C8B-B14F-4D97-AF65-F5344CB8AC3E}">
        <p14:creationId xmlns:p14="http://schemas.microsoft.com/office/powerpoint/2010/main" val="1937413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E747E-D82B-CF17-C54D-9E07C8D34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3B8A-A53D-1A08-C523-B1FBA04E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A798-6A9C-BF5C-14AA-EBBC94A9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2F56FE6-6BA0-91BB-143F-261F16347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6" r="27230" b="59897"/>
          <a:stretch/>
        </p:blipFill>
        <p:spPr bwMode="auto">
          <a:xfrm>
            <a:off x="1" y="0"/>
            <a:ext cx="13715999" cy="64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EB30EF7A-2799-12BC-CD68-7CFB60C78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6" t="61653" r="27230" b="-1"/>
          <a:stretch/>
        </p:blipFill>
        <p:spPr bwMode="auto">
          <a:xfrm>
            <a:off x="1" y="18175835"/>
            <a:ext cx="13716000" cy="620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A5002E-6137-2DF1-2C88-2CF9E23DFFCB}"/>
              </a:ext>
            </a:extLst>
          </p:cNvPr>
          <p:cNvSpPr/>
          <p:nvPr/>
        </p:nvSpPr>
        <p:spPr>
          <a:xfrm>
            <a:off x="0" y="6206577"/>
            <a:ext cx="13716000" cy="11969259"/>
          </a:xfrm>
          <a:prstGeom prst="rect">
            <a:avLst/>
          </a:prstGeom>
          <a:gradFill flip="none" rotWithShape="1">
            <a:gsLst>
              <a:gs pos="100000">
                <a:srgbClr val="E3CFBD"/>
              </a:gs>
              <a:gs pos="0">
                <a:srgbClr val="E4D0B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69C99-D666-5D21-FAD8-B07BA936C15C}"/>
              </a:ext>
            </a:extLst>
          </p:cNvPr>
          <p:cNvSpPr txBox="1"/>
          <p:nvPr/>
        </p:nvSpPr>
        <p:spPr>
          <a:xfrm>
            <a:off x="-1" y="7128558"/>
            <a:ext cx="14011275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chemeClr val="accent6">
                    <a:lumMod val="75000"/>
                  </a:schemeClr>
                </a:solidFill>
                <a:latin typeface="Congenial" panose="02000503040000020004" pitchFamily="2" charset="0"/>
              </a:rPr>
              <a:t>This sample video was </a:t>
            </a:r>
            <a:br>
              <a:rPr lang="en-GB" sz="6600" dirty="0">
                <a:solidFill>
                  <a:schemeClr val="accent6">
                    <a:lumMod val="75000"/>
                  </a:schemeClr>
                </a:solidFill>
                <a:latin typeface="Congenial" panose="02000503040000020004" pitchFamily="2" charset="0"/>
              </a:rPr>
            </a:br>
            <a:r>
              <a:rPr lang="en-GB" sz="6600" dirty="0">
                <a:solidFill>
                  <a:schemeClr val="accent6">
                    <a:lumMod val="75000"/>
                  </a:schemeClr>
                </a:solidFill>
                <a:latin typeface="Congenial" panose="02000503040000020004" pitchFamily="2" charset="0"/>
              </a:rPr>
              <a:t>generated as part of</a:t>
            </a:r>
            <a:br>
              <a:rPr lang="en-GB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ongenial" panose="02000503040000020004" pitchFamily="2" charset="0"/>
              </a:rPr>
            </a:br>
            <a:br>
              <a:rPr lang="en-GB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Congenial" panose="02000503040000020004" pitchFamily="2" charset="0"/>
              </a:rPr>
            </a:br>
            <a:r>
              <a:rPr lang="en-GB" sz="13800" b="1" dirty="0">
                <a:solidFill>
                  <a:srgbClr val="BA261F"/>
                </a:solidFill>
                <a:latin typeface="Congenial" panose="02000503040000020004" pitchFamily="2" charset="0"/>
              </a:rPr>
              <a:t>Festive Tech Calendar 2024</a:t>
            </a:r>
            <a:endParaRPr lang="en-GB" sz="6600" b="1" dirty="0">
              <a:solidFill>
                <a:srgbClr val="BA261F"/>
              </a:solidFill>
              <a:latin typeface="Congenial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77071"/>
      </p:ext>
    </p:extLst>
  </p:cSld>
  <p:clrMapOvr>
    <a:masterClrMapping/>
  </p:clrMapOvr>
  <p:transition spd="slow" advClick="0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F33039-17D1-CF20-3318-928AA782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89142D-AF95-FED3-F219-5164AF9F5E96}"/>
              </a:ext>
            </a:extLst>
          </p:cNvPr>
          <p:cNvSpPr txBox="1"/>
          <p:nvPr/>
        </p:nvSpPr>
        <p:spPr>
          <a:xfrm>
            <a:off x="0" y="11406376"/>
            <a:ext cx="1371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dirty="0">
                <a:solidFill>
                  <a:schemeClr val="bg1"/>
                </a:solidFill>
                <a:latin typeface="Congenial" panose="02000503040000020004" pitchFamily="2" charset="0"/>
              </a:rPr>
              <a:t>[Name] this is….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5BD9B7-7B30-3AAB-CE7D-1BC14757EE54}"/>
              </a:ext>
            </a:extLst>
          </p:cNvPr>
          <p:cNvGrpSpPr/>
          <p:nvPr/>
        </p:nvGrpSpPr>
        <p:grpSpPr>
          <a:xfrm>
            <a:off x="-18922786" y="7636960"/>
            <a:ext cx="10782300" cy="6635263"/>
            <a:chOff x="1714500" y="11982662"/>
            <a:chExt cx="10782300" cy="663526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8D0DB41-B806-FDC0-5A37-09949A511E68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F1C81F4-2D08-46F9-B175-054EC47E5DC0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99F9A33-A41C-75AC-356D-85A565E74430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16AD84-4B51-1A5B-A798-2709B820D3EF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3CB35D4-21E9-E91B-F974-4F6652397159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99FBB9-5581-85B4-4D23-A316AA85ED03}"/>
              </a:ext>
            </a:extLst>
          </p:cNvPr>
          <p:cNvGrpSpPr/>
          <p:nvPr/>
        </p:nvGrpSpPr>
        <p:grpSpPr>
          <a:xfrm>
            <a:off x="-7837230" y="3095402"/>
            <a:ext cx="7380030" cy="4541558"/>
            <a:chOff x="1714500" y="11982662"/>
            <a:chExt cx="10782300" cy="663526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31BDC8-8E38-D376-4AD4-2C2D07F9360C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EA46A1-5E69-A566-4A52-61031871ECF6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B5D65C-2D85-59D4-C8E8-E067D18ABB0D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2594FC-927A-F386-A393-7E79C632C3ED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5C7406B-4C82-4A3C-AE58-02A1130CA0C1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D56D54-E7DF-7035-6733-0AD2AD3396A3}"/>
              </a:ext>
            </a:extLst>
          </p:cNvPr>
          <p:cNvGrpSpPr/>
          <p:nvPr/>
        </p:nvGrpSpPr>
        <p:grpSpPr>
          <a:xfrm>
            <a:off x="-7049186" y="12243918"/>
            <a:ext cx="6591986" cy="4056608"/>
            <a:chOff x="1714500" y="11982662"/>
            <a:chExt cx="10782300" cy="663526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184947-EC05-1264-0FF1-0B2E3C2DE6A9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338B2F-2C02-51CA-79A5-324D68BFE72E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83FBB0-157B-0EA4-D929-3CB360B8324B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B541C64-32B4-2D64-9FDB-6082323979FB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8113A5-60BA-A42D-05D7-0E36E23A8A22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141DE6-E99F-E0CC-5112-34589C7A7383}"/>
              </a:ext>
            </a:extLst>
          </p:cNvPr>
          <p:cNvGrpSpPr/>
          <p:nvPr/>
        </p:nvGrpSpPr>
        <p:grpSpPr>
          <a:xfrm>
            <a:off x="-23839230" y="1517688"/>
            <a:ext cx="7380030" cy="4541558"/>
            <a:chOff x="1714500" y="11982662"/>
            <a:chExt cx="10782300" cy="663526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68CBC46-B3CB-D415-8D26-ACA64D78B4A3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157FE0-6F08-B271-46E3-21A20D7A9282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21A6B5-E619-3D21-6258-1C195E521660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FC134-ED7B-0024-F161-EFE0CFB59E85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3B22C3A-91DC-3F7E-4308-55CE818B8F63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2D06F9-90F8-8DAE-3010-ACED07095B5B}"/>
              </a:ext>
            </a:extLst>
          </p:cNvPr>
          <p:cNvGrpSpPr/>
          <p:nvPr/>
        </p:nvGrpSpPr>
        <p:grpSpPr>
          <a:xfrm>
            <a:off x="-21640542" y="17622376"/>
            <a:ext cx="7380030" cy="4541558"/>
            <a:chOff x="1714500" y="11982662"/>
            <a:chExt cx="10782300" cy="663526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78F182-AACD-BE70-D2EF-EC2992CB3230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C68D95F-0322-E77E-6185-3E325741EBD5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7605184-390D-67C5-41FF-BE4F0EE0FB7F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6B5337E-32F1-CB76-EACB-C0CB80D3EA88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42A1C27-20FB-2A08-B7DE-D79848598967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2803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3ACDD-9C2A-FBE5-1E65-DAA379B7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8C18A4-E00A-B4A5-CF05-2007DCDE6C58}"/>
              </a:ext>
            </a:extLst>
          </p:cNvPr>
          <p:cNvSpPr txBox="1"/>
          <p:nvPr/>
        </p:nvSpPr>
        <p:spPr>
          <a:xfrm>
            <a:off x="388620" y="3597682"/>
            <a:ext cx="9258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Congenial" panose="02000503040000020004" pitchFamily="2" charset="0"/>
              </a:rPr>
              <a:t>Your Unofficial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221C6-5678-1DCD-6158-A36EF899F093}"/>
              </a:ext>
            </a:extLst>
          </p:cNvPr>
          <p:cNvSpPr txBox="1"/>
          <p:nvPr/>
        </p:nvSpPr>
        <p:spPr>
          <a:xfrm>
            <a:off x="55245" y="4382512"/>
            <a:ext cx="13660755" cy="810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2100" dirty="0">
                <a:solidFill>
                  <a:schemeClr val="bg1"/>
                </a:solidFill>
                <a:latin typeface="Impact" panose="020B0806030902050204" pitchFamily="34" charset="0"/>
              </a:rPr>
              <a:t>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9E6B2-BB4A-67DA-DA13-E58077B2F264}"/>
              </a:ext>
            </a:extLst>
          </p:cNvPr>
          <p:cNvSpPr txBox="1"/>
          <p:nvPr/>
        </p:nvSpPr>
        <p:spPr>
          <a:xfrm rot="5400000">
            <a:off x="8619743" y="13463776"/>
            <a:ext cx="6972300" cy="310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Year in the Azure Cloud</a:t>
            </a:r>
          </a:p>
        </p:txBody>
      </p:sp>
    </p:spTree>
    <p:extLst>
      <p:ext uri="{BB962C8B-B14F-4D97-AF65-F5344CB8AC3E}">
        <p14:creationId xmlns:p14="http://schemas.microsoft.com/office/powerpoint/2010/main" val="125481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F6683-58B5-8903-8B47-C8FD7478C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C70ABB-CF36-5386-9071-717FDF6DCF47}"/>
              </a:ext>
            </a:extLst>
          </p:cNvPr>
          <p:cNvSpPr txBox="1"/>
          <p:nvPr/>
        </p:nvSpPr>
        <p:spPr>
          <a:xfrm>
            <a:off x="388620" y="3597682"/>
            <a:ext cx="9258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Congenial" panose="02000503040000020004" pitchFamily="2" charset="0"/>
              </a:rPr>
              <a:t>Your Unofficial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821D5-B371-ED31-3745-4060AE2A4360}"/>
              </a:ext>
            </a:extLst>
          </p:cNvPr>
          <p:cNvSpPr txBox="1"/>
          <p:nvPr/>
        </p:nvSpPr>
        <p:spPr>
          <a:xfrm>
            <a:off x="55245" y="4382512"/>
            <a:ext cx="13660755" cy="8109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2100" dirty="0">
                <a:solidFill>
                  <a:schemeClr val="bg1"/>
                </a:solidFill>
                <a:latin typeface="Impact" panose="020B0806030902050204" pitchFamily="34" charset="0"/>
              </a:rPr>
              <a:t>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9EF8D-1063-32B6-4D91-20ACC5BBEAF1}"/>
              </a:ext>
            </a:extLst>
          </p:cNvPr>
          <p:cNvSpPr txBox="1"/>
          <p:nvPr/>
        </p:nvSpPr>
        <p:spPr>
          <a:xfrm rot="5400000">
            <a:off x="8619743" y="13463776"/>
            <a:ext cx="6972300" cy="310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Year in the Azure Cloud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11ABF-19DD-11B5-768B-EDCF01553595}"/>
              </a:ext>
            </a:extLst>
          </p:cNvPr>
          <p:cNvSpPr/>
          <p:nvPr/>
        </p:nvSpPr>
        <p:spPr>
          <a:xfrm>
            <a:off x="12092941" y="5877624"/>
            <a:ext cx="856144" cy="4918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9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D48C9-836D-5B1E-5ADB-EDCD06C11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5C7539-E261-50D1-66E7-2BEDDB32F712}"/>
              </a:ext>
            </a:extLst>
          </p:cNvPr>
          <p:cNvSpPr txBox="1"/>
          <p:nvPr/>
        </p:nvSpPr>
        <p:spPr>
          <a:xfrm>
            <a:off x="-906780" y="-3199512"/>
            <a:ext cx="9258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Congenial" panose="02000503040000020004" pitchFamily="2" charset="0"/>
              </a:rPr>
              <a:t>Your Unofficial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35366-85DA-C3CA-88A6-A98472256397}"/>
              </a:ext>
            </a:extLst>
          </p:cNvPr>
          <p:cNvSpPr txBox="1"/>
          <p:nvPr/>
        </p:nvSpPr>
        <p:spPr>
          <a:xfrm>
            <a:off x="-32207200" y="-18632617"/>
            <a:ext cx="106984800" cy="616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00" dirty="0">
                <a:solidFill>
                  <a:schemeClr val="bg1"/>
                </a:solidFill>
                <a:latin typeface="Impact" panose="020B0806030902050204" pitchFamily="34" charset="0"/>
              </a:rPr>
              <a:t>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0BC65-7AB6-FD51-1434-66FF0A665EF4}"/>
              </a:ext>
            </a:extLst>
          </p:cNvPr>
          <p:cNvSpPr txBox="1"/>
          <p:nvPr/>
        </p:nvSpPr>
        <p:spPr>
          <a:xfrm rot="5400000">
            <a:off x="14220443" y="17921476"/>
            <a:ext cx="6972300" cy="310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Year in the Azure Cloud</a:t>
            </a:r>
          </a:p>
        </p:txBody>
      </p:sp>
    </p:spTree>
    <p:extLst>
      <p:ext uri="{BB962C8B-B14F-4D97-AF65-F5344CB8AC3E}">
        <p14:creationId xmlns:p14="http://schemas.microsoft.com/office/powerpoint/2010/main" val="144777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8E7853-A3BB-FA02-FFD2-C8EF793AB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1D69A9-36B1-F73F-CC58-BA24F3214D35}"/>
              </a:ext>
            </a:extLst>
          </p:cNvPr>
          <p:cNvSpPr txBox="1"/>
          <p:nvPr/>
        </p:nvSpPr>
        <p:spPr>
          <a:xfrm>
            <a:off x="1531620" y="1335524"/>
            <a:ext cx="9258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  <a:latin typeface="Congenial" panose="02000503040000020004" pitchFamily="2" charset="0"/>
              </a:rPr>
              <a:t>Azure has hundreds of resource types..</a:t>
            </a:r>
          </a:p>
        </p:txBody>
      </p:sp>
    </p:spTree>
    <p:extLst>
      <p:ext uri="{BB962C8B-B14F-4D97-AF65-F5344CB8AC3E}">
        <p14:creationId xmlns:p14="http://schemas.microsoft.com/office/powerpoint/2010/main" val="2534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500">
        <p:push dir="u"/>
      </p:transition>
    </mc:Choice>
    <mc:Fallback xmlns="">
      <p:transition spd="slow" advClick="0" advTm="1500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F252B-FF1F-DD2D-B9DA-17AC4D03F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B5E44-2D65-5015-AF6F-375477128811}"/>
              </a:ext>
            </a:extLst>
          </p:cNvPr>
          <p:cNvSpPr txBox="1"/>
          <p:nvPr/>
        </p:nvSpPr>
        <p:spPr>
          <a:xfrm>
            <a:off x="3601310" y="9894505"/>
            <a:ext cx="92583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9600" dirty="0">
                <a:solidFill>
                  <a:schemeClr val="bg1"/>
                </a:solidFill>
                <a:latin typeface="Congenial" panose="02000503040000020004" pitchFamily="2" charset="0"/>
              </a:rPr>
              <a:t>In 2024 you used…</a:t>
            </a:r>
          </a:p>
        </p:txBody>
      </p:sp>
    </p:spTree>
    <p:extLst>
      <p:ext uri="{BB962C8B-B14F-4D97-AF65-F5344CB8AC3E}">
        <p14:creationId xmlns:p14="http://schemas.microsoft.com/office/powerpoint/2010/main" val="173289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CE7463-C012-B79E-DE0F-A5BFCEB95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9980C-9117-829E-724A-ADE39F8EBA46}"/>
              </a:ext>
            </a:extLst>
          </p:cNvPr>
          <p:cNvSpPr/>
          <p:nvPr/>
        </p:nvSpPr>
        <p:spPr>
          <a:xfrm>
            <a:off x="0" y="16755643"/>
            <a:ext cx="13716000" cy="7626770"/>
          </a:xfrm>
          <a:prstGeom prst="rect">
            <a:avLst/>
          </a:prstGeom>
          <a:solidFill>
            <a:srgbClr val="1A6A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D543CA-1A9A-EDA5-411B-AE9EF4243020}"/>
              </a:ext>
            </a:extLst>
          </p:cNvPr>
          <p:cNvSpPr/>
          <p:nvPr/>
        </p:nvSpPr>
        <p:spPr>
          <a:xfrm>
            <a:off x="0" y="0"/>
            <a:ext cx="13716000" cy="7626770"/>
          </a:xfrm>
          <a:prstGeom prst="rect">
            <a:avLst/>
          </a:prstGeom>
          <a:solidFill>
            <a:srgbClr val="1A6A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3BCBB-4FE9-462E-E4D6-1A19EF88C9E6}"/>
              </a:ext>
            </a:extLst>
          </p:cNvPr>
          <p:cNvSpPr txBox="1"/>
          <p:nvPr/>
        </p:nvSpPr>
        <p:spPr>
          <a:xfrm>
            <a:off x="412954" y="5873844"/>
            <a:ext cx="11857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Congenial" panose="02000503040000020004" pitchFamily="2" charset="0"/>
              </a:rPr>
              <a:t>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1A829-630A-641A-641B-68B49968EE62}"/>
              </a:ext>
            </a:extLst>
          </p:cNvPr>
          <p:cNvSpPr txBox="1"/>
          <p:nvPr/>
        </p:nvSpPr>
        <p:spPr>
          <a:xfrm>
            <a:off x="412953" y="251968"/>
            <a:ext cx="11857703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1300" dirty="0">
                <a:solidFill>
                  <a:schemeClr val="bg1"/>
                </a:solidFill>
                <a:latin typeface="Bellfort Press" panose="02000500000000000000" pitchFamily="2" charset="0"/>
              </a:rPr>
              <a:t>[RES]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62BE6-C29C-2B70-09DF-4E640CDA7FE0}"/>
              </a:ext>
            </a:extLst>
          </p:cNvPr>
          <p:cNvSpPr txBox="1"/>
          <p:nvPr/>
        </p:nvSpPr>
        <p:spPr>
          <a:xfrm>
            <a:off x="1415842" y="13953046"/>
            <a:ext cx="11857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200" dirty="0">
                <a:solidFill>
                  <a:schemeClr val="bg1"/>
                </a:solidFill>
                <a:latin typeface="Congenial" panose="02000503040000020004" pitchFamily="2" charset="0"/>
              </a:rPr>
              <a:t>Resource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73561-D343-6008-487B-C6987AE22FBF}"/>
              </a:ext>
            </a:extLst>
          </p:cNvPr>
          <p:cNvSpPr txBox="1"/>
          <p:nvPr/>
        </p:nvSpPr>
        <p:spPr>
          <a:xfrm>
            <a:off x="1415843" y="8260238"/>
            <a:ext cx="11857703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1300" dirty="0">
                <a:solidFill>
                  <a:schemeClr val="bg1"/>
                </a:solidFill>
                <a:latin typeface="Bellfort Press" panose="02000500000000000000" pitchFamily="2" charset="0"/>
              </a:rPr>
              <a:t>[RG]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3B19-15D2-2CA2-D93D-024815A99615}"/>
              </a:ext>
            </a:extLst>
          </p:cNvPr>
          <p:cNvSpPr txBox="1"/>
          <p:nvPr/>
        </p:nvSpPr>
        <p:spPr>
          <a:xfrm>
            <a:off x="624349" y="22593804"/>
            <a:ext cx="9258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Congenial" panose="02000503040000020004" pitchFamily="2" charset="0"/>
              </a:rPr>
              <a:t>Unique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F8FE2-24C8-B06D-76C7-E9448485F92D}"/>
              </a:ext>
            </a:extLst>
          </p:cNvPr>
          <p:cNvSpPr txBox="1"/>
          <p:nvPr/>
        </p:nvSpPr>
        <p:spPr>
          <a:xfrm>
            <a:off x="412953" y="16911534"/>
            <a:ext cx="11857703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1300" dirty="0">
                <a:solidFill>
                  <a:schemeClr val="bg1"/>
                </a:solidFill>
                <a:latin typeface="Bellfort Press" panose="02000500000000000000" pitchFamily="2" charset="0"/>
              </a:rPr>
              <a:t>[SER]</a:t>
            </a:r>
          </a:p>
        </p:txBody>
      </p:sp>
    </p:spTree>
    <p:extLst>
      <p:ext uri="{BB962C8B-B14F-4D97-AF65-F5344CB8AC3E}">
        <p14:creationId xmlns:p14="http://schemas.microsoft.com/office/powerpoint/2010/main" val="3472714787"/>
      </p:ext>
    </p:extLst>
  </p:cSld>
  <p:clrMapOvr>
    <a:masterClrMapping/>
  </p:clrMapOvr>
  <p:transition spd="slow" advClick="0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4" grpId="0"/>
      <p:bldP spid="5" grpId="0"/>
      <p:bldP spid="2" grpId="0"/>
      <p:bldP spid="6" grpId="0"/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72519-F610-27AB-53B9-67839078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F6FCF1C-5BD7-766B-F91D-F01F4A853E8E}"/>
              </a:ext>
            </a:extLst>
          </p:cNvPr>
          <p:cNvSpPr txBox="1"/>
          <p:nvPr/>
        </p:nvSpPr>
        <p:spPr>
          <a:xfrm>
            <a:off x="0" y="11406376"/>
            <a:ext cx="1371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dirty="0">
                <a:solidFill>
                  <a:schemeClr val="bg1"/>
                </a:solidFill>
                <a:latin typeface="Congenial" panose="02000503040000020004" pitchFamily="2" charset="0"/>
              </a:rPr>
              <a:t>John this is….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285A44-B6CD-18BA-4503-7E40E630BA47}"/>
              </a:ext>
            </a:extLst>
          </p:cNvPr>
          <p:cNvGrpSpPr/>
          <p:nvPr/>
        </p:nvGrpSpPr>
        <p:grpSpPr>
          <a:xfrm>
            <a:off x="1178365" y="7733755"/>
            <a:ext cx="10782300" cy="6635263"/>
            <a:chOff x="1714500" y="11982662"/>
            <a:chExt cx="10782300" cy="663526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D8349E-C29F-088F-36E3-B02962D19D02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6D8768-C0FB-21C0-39B6-A4235DF16E31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0384381-37C8-A58F-2A04-3D0A8DCD741C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436088-DDBA-2E9C-035D-6D776875B9BE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12D85FE-14FF-8A7B-8168-E78B2B52F07D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22C900-F2B3-DB06-B529-0BF8E8919A15}"/>
              </a:ext>
            </a:extLst>
          </p:cNvPr>
          <p:cNvGrpSpPr/>
          <p:nvPr/>
        </p:nvGrpSpPr>
        <p:grpSpPr>
          <a:xfrm>
            <a:off x="11749581" y="3095402"/>
            <a:ext cx="7380030" cy="4541558"/>
            <a:chOff x="1714500" y="11982662"/>
            <a:chExt cx="10782300" cy="663526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69BE966-7FD5-C69A-8085-C75048423BFB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53C1F0-812E-408C-B0AC-571508487B0F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D6BB06F-8766-BD9C-019B-C7FCFB633EC4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D0CC3D-46E7-1CDC-A6DB-D2599DBE29F1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24B5DA1-9770-7490-B518-EE9AC310C18A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B3F3F2-A598-D208-AB51-25A7DD257ABA}"/>
              </a:ext>
            </a:extLst>
          </p:cNvPr>
          <p:cNvGrpSpPr/>
          <p:nvPr/>
        </p:nvGrpSpPr>
        <p:grpSpPr>
          <a:xfrm>
            <a:off x="12537625" y="12243918"/>
            <a:ext cx="6591986" cy="4056608"/>
            <a:chOff x="1714500" y="11982662"/>
            <a:chExt cx="10782300" cy="663526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947D92-9647-AD9F-C519-13D4B96715B2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ECF102A-FE9B-DC9A-CE2B-92A675C93896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E5F36E0-F1E6-453C-D7E3-0C09B939D5D3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80555E-9F7A-215A-FC4F-A0DEE7B8999F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4F8FA3-F5EF-2EC2-23DD-0012305A579E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1CC1B4-AC9B-DE27-C44C-3D888DAEEF6F}"/>
              </a:ext>
            </a:extLst>
          </p:cNvPr>
          <p:cNvGrpSpPr/>
          <p:nvPr/>
        </p:nvGrpSpPr>
        <p:grpSpPr>
          <a:xfrm>
            <a:off x="-4252419" y="1517688"/>
            <a:ext cx="7380030" cy="4541558"/>
            <a:chOff x="1714500" y="11982662"/>
            <a:chExt cx="10782300" cy="663526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B44F4FC-2769-C30F-816C-A4AA16639AC6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3236660-FDD9-DFD2-C8DE-97C5BAEFA6BB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FD43CF-F49C-7B6A-2BE6-22B01E8205C6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993E04-1A4C-C453-D655-AD49596154F4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F891DEC-A7D0-EAD3-1B66-129C3D456AFD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E47E7D9-269B-0DB5-53D2-BCEC5E308C31}"/>
              </a:ext>
            </a:extLst>
          </p:cNvPr>
          <p:cNvGrpSpPr/>
          <p:nvPr/>
        </p:nvGrpSpPr>
        <p:grpSpPr>
          <a:xfrm>
            <a:off x="-2053731" y="17622376"/>
            <a:ext cx="7380030" cy="4541558"/>
            <a:chOff x="1714500" y="11982662"/>
            <a:chExt cx="10782300" cy="663526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FF04D04-1037-AB37-4510-C0A12B769681}"/>
                </a:ext>
              </a:extLst>
            </p:cNvPr>
            <p:cNvSpPr/>
            <p:nvPr/>
          </p:nvSpPr>
          <p:spPr>
            <a:xfrm>
              <a:off x="1714500" y="11982662"/>
              <a:ext cx="10782300" cy="6635262"/>
            </a:xfrm>
            <a:custGeom>
              <a:avLst/>
              <a:gdLst>
                <a:gd name="connsiteX0" fmla="*/ 4793226 w 4793225"/>
                <a:gd name="connsiteY0" fmla="*/ 2089355 h 2949677"/>
                <a:gd name="connsiteX1" fmla="*/ 4300999 w 4793225"/>
                <a:gd name="connsiteY1" fmla="*/ 1312484 h 2949677"/>
                <a:gd name="connsiteX2" fmla="*/ 2949678 w 4793225"/>
                <a:gd name="connsiteY2" fmla="*/ 0 h 2949677"/>
                <a:gd name="connsiteX3" fmla="*/ 1739941 w 4793225"/>
                <a:gd name="connsiteY3" fmla="*/ 749341 h 2949677"/>
                <a:gd name="connsiteX4" fmla="*/ 1597742 w 4793225"/>
                <a:gd name="connsiteY4" fmla="*/ 737419 h 2949677"/>
                <a:gd name="connsiteX5" fmla="*/ 820748 w 4793225"/>
                <a:gd name="connsiteY5" fmla="*/ 1229893 h 2949677"/>
                <a:gd name="connsiteX6" fmla="*/ 0 w 4793225"/>
                <a:gd name="connsiteY6" fmla="*/ 2089355 h 2949677"/>
                <a:gd name="connsiteX7" fmla="*/ 860323 w 4793225"/>
                <a:gd name="connsiteY7" fmla="*/ 2949678 h 2949677"/>
                <a:gd name="connsiteX8" fmla="*/ 3932903 w 4793225"/>
                <a:gd name="connsiteY8" fmla="*/ 2949678 h 2949677"/>
                <a:gd name="connsiteX9" fmla="*/ 4793226 w 4793225"/>
                <a:gd name="connsiteY9" fmla="*/ 2089355 h 2949677"/>
                <a:gd name="connsiteX10" fmla="*/ 245806 w 4793225"/>
                <a:gd name="connsiteY10" fmla="*/ 2089355 h 2949677"/>
                <a:gd name="connsiteX11" fmla="*/ 860323 w 4793225"/>
                <a:gd name="connsiteY11" fmla="*/ 1474839 h 2949677"/>
                <a:gd name="connsiteX12" fmla="*/ 882814 w 4793225"/>
                <a:gd name="connsiteY12" fmla="*/ 1475945 h 2949677"/>
                <a:gd name="connsiteX13" fmla="*/ 987773 w 4793225"/>
                <a:gd name="connsiteY13" fmla="*/ 1482336 h 2949677"/>
                <a:gd name="connsiteX14" fmla="*/ 1018376 w 4793225"/>
                <a:gd name="connsiteY14" fmla="*/ 1394706 h 2949677"/>
                <a:gd name="connsiteX15" fmla="*/ 1597742 w 4793225"/>
                <a:gd name="connsiteY15" fmla="*/ 983226 h 2949677"/>
                <a:gd name="connsiteX16" fmla="*/ 1774968 w 4793225"/>
                <a:gd name="connsiteY16" fmla="*/ 1009527 h 2949677"/>
                <a:gd name="connsiteX17" fmla="*/ 1882386 w 4793225"/>
                <a:gd name="connsiteY17" fmla="*/ 1041851 h 2949677"/>
                <a:gd name="connsiteX18" fmla="*/ 1924419 w 4793225"/>
                <a:gd name="connsiteY18" fmla="*/ 937875 h 2949677"/>
                <a:gd name="connsiteX19" fmla="*/ 2949678 w 4793225"/>
                <a:gd name="connsiteY19" fmla="*/ 245806 h 2949677"/>
                <a:gd name="connsiteX20" fmla="*/ 4055807 w 4793225"/>
                <a:gd name="connsiteY20" fmla="*/ 1351936 h 2949677"/>
                <a:gd name="connsiteX21" fmla="*/ 4050645 w 4793225"/>
                <a:gd name="connsiteY21" fmla="*/ 1480124 h 2949677"/>
                <a:gd name="connsiteX22" fmla="*/ 4135817 w 4793225"/>
                <a:gd name="connsiteY22" fmla="*/ 1509989 h 2949677"/>
                <a:gd name="connsiteX23" fmla="*/ 4547420 w 4793225"/>
                <a:gd name="connsiteY23" fmla="*/ 2089355 h 2949677"/>
                <a:gd name="connsiteX24" fmla="*/ 3932903 w 4793225"/>
                <a:gd name="connsiteY24" fmla="*/ 2703871 h 2949677"/>
                <a:gd name="connsiteX25" fmla="*/ 860323 w 4793225"/>
                <a:gd name="connsiteY25" fmla="*/ 2703871 h 2949677"/>
                <a:gd name="connsiteX26" fmla="*/ 245806 w 4793225"/>
                <a:gd name="connsiteY26" fmla="*/ 2089355 h 294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93225" h="2949677">
                  <a:moveTo>
                    <a:pt x="4793226" y="2089355"/>
                  </a:moveTo>
                  <a:cubicBezTo>
                    <a:pt x="4793226" y="1755304"/>
                    <a:pt x="4598793" y="1453576"/>
                    <a:pt x="4300999" y="1312484"/>
                  </a:cubicBezTo>
                  <a:cubicBezTo>
                    <a:pt x="4280105" y="585142"/>
                    <a:pt x="3681935" y="0"/>
                    <a:pt x="2949678" y="0"/>
                  </a:cubicBezTo>
                  <a:cubicBezTo>
                    <a:pt x="2431640" y="0"/>
                    <a:pt x="1967558" y="290789"/>
                    <a:pt x="1739941" y="749341"/>
                  </a:cubicBezTo>
                  <a:cubicBezTo>
                    <a:pt x="1692869" y="741352"/>
                    <a:pt x="1645428" y="737419"/>
                    <a:pt x="1597742" y="737419"/>
                  </a:cubicBezTo>
                  <a:cubicBezTo>
                    <a:pt x="1263445" y="737419"/>
                    <a:pt x="961595" y="931975"/>
                    <a:pt x="820748" y="1229893"/>
                  </a:cubicBezTo>
                  <a:cubicBezTo>
                    <a:pt x="364654" y="1250663"/>
                    <a:pt x="0" y="1628222"/>
                    <a:pt x="0" y="2089355"/>
                  </a:cubicBezTo>
                  <a:cubicBezTo>
                    <a:pt x="0" y="2563761"/>
                    <a:pt x="386039" y="2949678"/>
                    <a:pt x="860323" y="2949678"/>
                  </a:cubicBezTo>
                  <a:lnTo>
                    <a:pt x="3932903" y="2949678"/>
                  </a:lnTo>
                  <a:cubicBezTo>
                    <a:pt x="4407187" y="2949678"/>
                    <a:pt x="4793226" y="2563761"/>
                    <a:pt x="4793226" y="2089355"/>
                  </a:cubicBezTo>
                  <a:close/>
                  <a:moveTo>
                    <a:pt x="245806" y="2089355"/>
                  </a:moveTo>
                  <a:cubicBezTo>
                    <a:pt x="245806" y="1750511"/>
                    <a:pt x="521478" y="1474839"/>
                    <a:pt x="860323" y="1474839"/>
                  </a:cubicBezTo>
                  <a:cubicBezTo>
                    <a:pt x="867943" y="1474839"/>
                    <a:pt x="875317" y="1475453"/>
                    <a:pt x="882814" y="1475945"/>
                  </a:cubicBezTo>
                  <a:lnTo>
                    <a:pt x="987773" y="1482336"/>
                  </a:lnTo>
                  <a:lnTo>
                    <a:pt x="1018376" y="1394706"/>
                  </a:lnTo>
                  <a:cubicBezTo>
                    <a:pt x="1104654" y="1148654"/>
                    <a:pt x="1337556" y="983226"/>
                    <a:pt x="1597742" y="983226"/>
                  </a:cubicBezTo>
                  <a:cubicBezTo>
                    <a:pt x="1657596" y="983226"/>
                    <a:pt x="1717327" y="992075"/>
                    <a:pt x="1774968" y="1009527"/>
                  </a:cubicBezTo>
                  <a:lnTo>
                    <a:pt x="1882386" y="1041851"/>
                  </a:lnTo>
                  <a:lnTo>
                    <a:pt x="1924419" y="937875"/>
                  </a:lnTo>
                  <a:cubicBezTo>
                    <a:pt x="2094517" y="517423"/>
                    <a:pt x="2496779" y="245806"/>
                    <a:pt x="2949678" y="245806"/>
                  </a:cubicBezTo>
                  <a:cubicBezTo>
                    <a:pt x="3559646" y="245806"/>
                    <a:pt x="4055807" y="742090"/>
                    <a:pt x="4055807" y="1351936"/>
                  </a:cubicBezTo>
                  <a:lnTo>
                    <a:pt x="4050645" y="1480124"/>
                  </a:lnTo>
                  <a:lnTo>
                    <a:pt x="4135817" y="1509989"/>
                  </a:lnTo>
                  <a:cubicBezTo>
                    <a:pt x="4381992" y="1596267"/>
                    <a:pt x="4547420" y="1829169"/>
                    <a:pt x="4547420" y="2089355"/>
                  </a:cubicBezTo>
                  <a:cubicBezTo>
                    <a:pt x="4547420" y="2428199"/>
                    <a:pt x="4271748" y="2703871"/>
                    <a:pt x="3932903" y="2703871"/>
                  </a:cubicBezTo>
                  <a:lnTo>
                    <a:pt x="860323" y="2703871"/>
                  </a:lnTo>
                  <a:cubicBezTo>
                    <a:pt x="521478" y="2703871"/>
                    <a:pt x="245806" y="2428199"/>
                    <a:pt x="245806" y="2089355"/>
                  </a:cubicBezTo>
                  <a:close/>
                </a:path>
              </a:pathLst>
            </a:custGeom>
            <a:solidFill>
              <a:schemeClr val="bg1"/>
            </a:solidFill>
            <a:ln w="153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261E4D-BFF3-9A7A-CB31-A74EFA7AE70B}"/>
                </a:ext>
              </a:extLst>
            </p:cNvPr>
            <p:cNvSpPr/>
            <p:nvPr/>
          </p:nvSpPr>
          <p:spPr>
            <a:xfrm>
              <a:off x="5435202" y="12461843"/>
              <a:ext cx="5676900" cy="61560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CC2A16-A717-D8D2-11AC-AA8B20D47E8E}"/>
                </a:ext>
              </a:extLst>
            </p:cNvPr>
            <p:cNvSpPr/>
            <p:nvPr/>
          </p:nvSpPr>
          <p:spPr>
            <a:xfrm>
              <a:off x="3201589" y="14093609"/>
              <a:ext cx="4467225" cy="45243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C49B7BE-0D60-5C6E-D0DB-6EC8F7DA1425}"/>
                </a:ext>
              </a:extLst>
            </p:cNvPr>
            <p:cNvSpPr/>
            <p:nvPr/>
          </p:nvSpPr>
          <p:spPr>
            <a:xfrm>
              <a:off x="9321403" y="15048309"/>
              <a:ext cx="2800349" cy="333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FE8A4B-A654-B0F6-7634-5BAADDEF6809}"/>
                </a:ext>
              </a:extLst>
            </p:cNvPr>
            <p:cNvSpPr/>
            <p:nvPr/>
          </p:nvSpPr>
          <p:spPr>
            <a:xfrm>
              <a:off x="2228850" y="15197551"/>
              <a:ext cx="2697955" cy="30315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30CB1D-758B-FB59-1786-8812AD6D8D16}"/>
              </a:ext>
            </a:extLst>
          </p:cNvPr>
          <p:cNvSpPr txBox="1"/>
          <p:nvPr/>
        </p:nvSpPr>
        <p:spPr>
          <a:xfrm>
            <a:off x="3310972" y="756025"/>
            <a:ext cx="92583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9600" dirty="0">
                <a:solidFill>
                  <a:schemeClr val="bg1"/>
                </a:solidFill>
                <a:latin typeface="Congenial" panose="02000503040000020004" pitchFamily="2" charset="0"/>
              </a:rPr>
              <a:t>So as we head into next year…</a:t>
            </a:r>
          </a:p>
        </p:txBody>
      </p:sp>
    </p:spTree>
    <p:extLst>
      <p:ext uri="{BB962C8B-B14F-4D97-AF65-F5344CB8AC3E}">
        <p14:creationId xmlns:p14="http://schemas.microsoft.com/office/powerpoint/2010/main" val="3663592637"/>
      </p:ext>
    </p:extLst>
  </p:cSld>
  <p:clrMapOvr>
    <a:masterClrMapping/>
  </p:clrMapOvr>
  <p:transition spd="slow" advClick="0" advTm="2000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95</Words>
  <Application>Microsoft Office PowerPoint</Application>
  <PresentationFormat>Custom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Bellfort Press</vt:lpstr>
      <vt:lpstr>Congenial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Kilmister</dc:creator>
  <cp:lastModifiedBy>John Kilmister</cp:lastModifiedBy>
  <cp:revision>7</cp:revision>
  <dcterms:created xsi:type="dcterms:W3CDTF">2024-09-14T15:10:19Z</dcterms:created>
  <dcterms:modified xsi:type="dcterms:W3CDTF">2024-11-19T20:25:49Z</dcterms:modified>
</cp:coreProperties>
</file>