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3" r:id="rId1"/>
  </p:sldMasterIdLst>
  <p:sldIdLst>
    <p:sldId id="256" r:id="rId2"/>
    <p:sldId id="268" r:id="rId3"/>
    <p:sldId id="270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71" r:id="rId15"/>
    <p:sldId id="272" r:id="rId16"/>
    <p:sldId id="273" r:id="rId17"/>
    <p:sldId id="275" r:id="rId18"/>
    <p:sldId id="276" r:id="rId19"/>
    <p:sldId id="27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8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0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39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3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7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5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B34423-CFEA-4047-9980-29EAEA87A577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61B48C-B81B-40FC-8D41-7EEEEF4F630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27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Node in the 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47632"/>
          </a:xfrm>
        </p:spPr>
        <p:txBody>
          <a:bodyPr/>
          <a:lstStyle/>
          <a:p>
            <a:r>
              <a:rPr lang="en-US" dirty="0" smtClean="0"/>
              <a:t>Assume, we want to insert a value of 50 between 65 and 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40" y="2470320"/>
            <a:ext cx="7181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155" y="2486385"/>
            <a:ext cx="7085355" cy="115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089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22302" y="351691"/>
            <a:ext cx="1533378" cy="419217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7" y="351686"/>
            <a:ext cx="8853904" cy="594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62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 for insertion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01" y="3565377"/>
            <a:ext cx="9165097" cy="2694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09" y="1842856"/>
            <a:ext cx="6551792" cy="1627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62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0263" y="287338"/>
            <a:ext cx="11361737" cy="754062"/>
          </a:xfrm>
        </p:spPr>
        <p:txBody>
          <a:bodyPr/>
          <a:lstStyle/>
          <a:p>
            <a:r>
              <a:rPr lang="en-US" dirty="0" smtClean="0"/>
              <a:t>Deleting a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22363"/>
            <a:ext cx="10058400" cy="1347787"/>
          </a:xfrm>
        </p:spPr>
        <p:txBody>
          <a:bodyPr/>
          <a:lstStyle/>
          <a:p>
            <a:r>
              <a:rPr lang="en-US" dirty="0" smtClean="0"/>
              <a:t>Assume, we want to delete a node with value of 34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316" y="1640308"/>
            <a:ext cx="718185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0" y="2660972"/>
            <a:ext cx="8479258" cy="4035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268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2" y="1102063"/>
            <a:ext cx="5805050" cy="5158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8331" y="193954"/>
            <a:ext cx="4765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Link List class for storing float values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54" y="2774364"/>
            <a:ext cx="3795015" cy="334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210" y="2286432"/>
            <a:ext cx="5305448" cy="34354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762" y="637309"/>
            <a:ext cx="7254783" cy="8524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54210" y="637309"/>
            <a:ext cx="304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accent2"/>
                </a:solidFill>
              </a:rPr>
              <a:t>Destructor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6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147" y="410173"/>
            <a:ext cx="6459248" cy="563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 support for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Assignment operator can be used to assign values from one object to other object of same class</a:t>
            </a:r>
          </a:p>
          <a:p>
            <a:r>
              <a:rPr lang="en-US" sz="2400" dirty="0" smtClean="0"/>
              <a:t>We do not need to overload the assignment operator. C++ will itself do a member wise copy</a:t>
            </a:r>
          </a:p>
          <a:p>
            <a:r>
              <a:rPr lang="en-US" sz="2400" dirty="0" smtClean="0"/>
              <a:t>Example</a:t>
            </a:r>
          </a:p>
          <a:p>
            <a:pPr marL="0" indent="0">
              <a:buNone/>
            </a:pPr>
            <a:r>
              <a:rPr lang="en-US" sz="2400" dirty="0" smtClean="0"/>
              <a:t>	Distance d1(4,5), d2(2,1);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d1=d2;	//now d1 carries 2,1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What if we do</a:t>
            </a:r>
          </a:p>
          <a:p>
            <a:pPr lvl="1"/>
            <a:r>
              <a:rPr lang="en-US" sz="2400" dirty="0" err="1" smtClean="0"/>
              <a:t>FloatList</a:t>
            </a:r>
            <a:r>
              <a:rPr lang="en-US" sz="2400" dirty="0" smtClean="0"/>
              <a:t> list1, list2;</a:t>
            </a:r>
          </a:p>
          <a:p>
            <a:pPr marL="457200" lvl="1" indent="0">
              <a:buNone/>
            </a:pPr>
            <a:r>
              <a:rPr lang="en-US" sz="2400" dirty="0" smtClean="0"/>
              <a:t>	//assuming list1 and list2 have some values</a:t>
            </a:r>
          </a:p>
          <a:p>
            <a:pPr lvl="1"/>
            <a:r>
              <a:rPr lang="en-US" sz="2400" dirty="0" smtClean="0"/>
              <a:t>list1 = list2;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884826" y="3897443"/>
            <a:ext cx="3013023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class Distance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feet;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         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 inches;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326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2" y="644862"/>
            <a:ext cx="5805050" cy="51586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648" y="290955"/>
            <a:ext cx="5892864" cy="52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 in Link List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Link List class has a head pointer as data member</a:t>
            </a:r>
          </a:p>
          <a:p>
            <a:pPr lvl="1"/>
            <a:r>
              <a:rPr lang="en-US" sz="2000" dirty="0" smtClean="0"/>
              <a:t>Nodes are dynamically created afterwards</a:t>
            </a:r>
          </a:p>
          <a:p>
            <a:r>
              <a:rPr lang="en-US" sz="2400" dirty="0" smtClean="0"/>
              <a:t>Example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/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b=a;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Lets draw it </a:t>
            </a:r>
            <a:endParaRPr lang="en-US" sz="2400" dirty="0" smtClean="0"/>
          </a:p>
          <a:p>
            <a:pPr>
              <a:spcBef>
                <a:spcPts val="0"/>
              </a:spcBef>
            </a:pPr>
            <a:endParaRPr lang="en-US" sz="2400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We need to overload assignment operator for cases, where pointers are to be copied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26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5040"/>
            <a:ext cx="10058400" cy="1450757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asics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Dynamic memory allocation</a:t>
            </a:r>
          </a:p>
          <a:p>
            <a:pPr lvl="1"/>
            <a:r>
              <a:rPr lang="en-US" sz="2400" i="1" dirty="0" smtClean="0">
                <a:solidFill>
                  <a:srgbClr val="FF0000"/>
                </a:solidFill>
              </a:rPr>
              <a:t>new </a:t>
            </a:r>
            <a:r>
              <a:rPr lang="en-US" sz="2400" dirty="0" smtClean="0">
                <a:solidFill>
                  <a:schemeClr val="tx1"/>
                </a:solidFill>
              </a:rPr>
              <a:t>and</a:t>
            </a:r>
            <a:r>
              <a:rPr lang="en-US" sz="2400" i="1" dirty="0" smtClean="0">
                <a:solidFill>
                  <a:srgbClr val="FF0000"/>
                </a:solidFill>
              </a:rPr>
              <a:t> delete</a:t>
            </a:r>
          </a:p>
          <a:p>
            <a:pPr lvl="1"/>
            <a:endParaRPr lang="en-US" sz="2400" i="1" dirty="0" smtClean="0">
              <a:solidFill>
                <a:srgbClr val="FF0000"/>
              </a:solidFill>
            </a:endParaRPr>
          </a:p>
          <a:p>
            <a:pPr lvl="1"/>
            <a:endParaRPr lang="en-US" sz="2400" i="1" dirty="0">
              <a:solidFill>
                <a:srgbClr val="FF0000"/>
              </a:solidFill>
            </a:endParaRPr>
          </a:p>
          <a:p>
            <a:pPr lvl="1"/>
            <a:endParaRPr lang="en-US" sz="2400" i="1" dirty="0" smtClean="0">
              <a:solidFill>
                <a:srgbClr val="FF0000"/>
              </a:solidFill>
            </a:endParaRPr>
          </a:p>
          <a:p>
            <a:pPr lvl="1"/>
            <a:endParaRPr lang="en-US" sz="2400" i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16" y="2867891"/>
            <a:ext cx="7853800" cy="8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 Overloading for </a:t>
            </a:r>
            <a:r>
              <a:rPr lang="en-US" dirty="0" err="1" smtClean="0"/>
              <a:t>FloatList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1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92" y="1094501"/>
            <a:ext cx="8046488" cy="437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4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</a:rPr>
              <a:t>Structures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‘ . ’ operator</a:t>
            </a:r>
          </a:p>
          <a:p>
            <a:pPr lvl="1"/>
            <a:r>
              <a:rPr lang="en-US" sz="2600" dirty="0" smtClean="0">
                <a:solidFill>
                  <a:schemeClr val="tx1"/>
                </a:solidFill>
              </a:rPr>
              <a:t> -&gt; operator </a:t>
            </a:r>
            <a:endParaRPr lang="en-US" sz="2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890" y="1845734"/>
            <a:ext cx="3583274" cy="29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2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5040"/>
            <a:ext cx="10058400" cy="1450757"/>
          </a:xfrm>
        </p:spPr>
        <p:txBody>
          <a:bodyPr/>
          <a:lstStyle/>
          <a:p>
            <a:r>
              <a:rPr lang="en-US" dirty="0" smtClean="0"/>
              <a:t>Linked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81" y="2288682"/>
            <a:ext cx="2099117" cy="814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326" y="2812473"/>
            <a:ext cx="7254783" cy="8524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326" y="4247626"/>
            <a:ext cx="5790877" cy="114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51" y="3553615"/>
            <a:ext cx="2448736" cy="11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8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872881" y="471455"/>
            <a:ext cx="8564674" cy="1121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923" y="2121890"/>
            <a:ext cx="8018449" cy="297658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16583" y="2660077"/>
            <a:ext cx="5292435" cy="23275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554499" y="1539825"/>
            <a:ext cx="9018169" cy="1632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65007" y="41554"/>
            <a:ext cx="10247142" cy="1537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75" y="3031680"/>
            <a:ext cx="6165203" cy="382631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567064" y="3477483"/>
            <a:ext cx="678873" cy="304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39349" y="3837698"/>
            <a:ext cx="678873" cy="304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67059" y="4211777"/>
            <a:ext cx="678873" cy="304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594764" y="4599706"/>
            <a:ext cx="678873" cy="304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67049" y="4959931"/>
            <a:ext cx="678873" cy="304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67044" y="5334011"/>
            <a:ext cx="678873" cy="304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636314" y="5721946"/>
            <a:ext cx="678873" cy="304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61004" y="6123728"/>
            <a:ext cx="1274632" cy="263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60999" y="6442388"/>
            <a:ext cx="1995074" cy="3602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Traversing a Link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872881" y="1926170"/>
            <a:ext cx="8564674" cy="11218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124" y="3669907"/>
            <a:ext cx="4856900" cy="20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80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to the end of Link List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1872881" y="1926170"/>
            <a:ext cx="8564674" cy="11218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79" y="3816851"/>
            <a:ext cx="2448736" cy="11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5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4598</TotalTime>
  <Words>160</Words>
  <Application>Microsoft Office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Courier New</vt:lpstr>
      <vt:lpstr>Retrospect</vt:lpstr>
      <vt:lpstr>Linked list</vt:lpstr>
      <vt:lpstr>Basics </vt:lpstr>
      <vt:lpstr>PowerPoint Presentation</vt:lpstr>
      <vt:lpstr>Basics</vt:lpstr>
      <vt:lpstr>Linked List</vt:lpstr>
      <vt:lpstr>PowerPoint Presentation</vt:lpstr>
      <vt:lpstr>PowerPoint Presentation</vt:lpstr>
      <vt:lpstr>Traversing a Link List</vt:lpstr>
      <vt:lpstr>Adding to the end of Link List</vt:lpstr>
      <vt:lpstr>Inserting a Node in the middle</vt:lpstr>
      <vt:lpstr>PowerPoint Presentation</vt:lpstr>
      <vt:lpstr>Another approach for insertion</vt:lpstr>
      <vt:lpstr>Deleting a Node</vt:lpstr>
      <vt:lpstr>PowerPoint Presentation</vt:lpstr>
      <vt:lpstr>PowerPoint Presentation</vt:lpstr>
      <vt:lpstr>PowerPoint Presentation</vt:lpstr>
      <vt:lpstr>Assignment operator support for classes</vt:lpstr>
      <vt:lpstr>PowerPoint Presentation</vt:lpstr>
      <vt:lpstr>Assignment operator in Link List class</vt:lpstr>
      <vt:lpstr>Assignment Operator Overloading for FloatList class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shahid qureshi</dc:creator>
  <cp:lastModifiedBy>FAST-PC</cp:lastModifiedBy>
  <cp:revision>44</cp:revision>
  <dcterms:created xsi:type="dcterms:W3CDTF">2016-02-01T17:19:18Z</dcterms:created>
  <dcterms:modified xsi:type="dcterms:W3CDTF">2019-05-02T07:01:26Z</dcterms:modified>
</cp:coreProperties>
</file>