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7"/>
  </p:notesMasterIdLst>
  <p:sldIdLst>
    <p:sldId id="256" r:id="rId2"/>
    <p:sldId id="258" r:id="rId3"/>
    <p:sldId id="257" r:id="rId4"/>
    <p:sldId id="261" r:id="rId5"/>
    <p:sldId id="264" r:id="rId6"/>
    <p:sldId id="262" r:id="rId7"/>
    <p:sldId id="263" r:id="rId8"/>
    <p:sldId id="265" r:id="rId9"/>
    <p:sldId id="267" r:id="rId10"/>
    <p:sldId id="266" r:id="rId11"/>
    <p:sldId id="268" r:id="rId12"/>
    <p:sldId id="269" r:id="rId13"/>
    <p:sldId id="281" r:id="rId14"/>
    <p:sldId id="282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DAF3E-4130-4B66-846C-80C8FED48995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FB389-0129-4F92-98CC-6CCE4C769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F3A3D9-2220-487A-A8FB-667FFE963C6F}" type="slidenum">
              <a:rPr lang="en-US"/>
              <a:pPr eaLnBrk="1" hangingPunct="1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5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6788-A35A-409C-9E68-7B58BCF9FFA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5447-ABC4-410C-A056-788FFE4B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19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6788-A35A-409C-9E68-7B58BCF9FFA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5447-ABC4-410C-A056-788FFE4B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8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6788-A35A-409C-9E68-7B58BCF9FFA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5447-ABC4-410C-A056-788FFE4B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6788-A35A-409C-9E68-7B58BCF9FFA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5447-ABC4-410C-A056-788FFE4B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4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6788-A35A-409C-9E68-7B58BCF9FFA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5447-ABC4-410C-A056-788FFE4B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3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6788-A35A-409C-9E68-7B58BCF9FFA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5447-ABC4-410C-A056-788FFE4B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6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6788-A35A-409C-9E68-7B58BCF9FFA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5447-ABC4-410C-A056-788FFE4B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6788-A35A-409C-9E68-7B58BCF9FFA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5447-ABC4-410C-A056-788FFE4B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7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6788-A35A-409C-9E68-7B58BCF9FFA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5447-ABC4-410C-A056-788FFE4B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5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6788-A35A-409C-9E68-7B58BCF9FFA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5447-ABC4-410C-A056-788FFE4B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9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6788-A35A-409C-9E68-7B58BCF9FFA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45447-ABC4-410C-A056-788FFE4B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4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6788-A35A-409C-9E68-7B58BCF9FFA6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5447-ABC4-410C-A056-788FFE4B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6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Overloading And</a:t>
            </a:r>
            <a:br>
              <a:rPr lang="en-US" dirty="0" smtClean="0"/>
            </a:b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chp2 p108-110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0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template function will always start with a line as: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/>
                </a:solidFill>
              </a:rPr>
              <a:t>template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5"/>
                </a:solidFill>
              </a:rPr>
              <a:t>class</a:t>
            </a:r>
            <a:r>
              <a:rPr lang="en-US" dirty="0" smtClean="0"/>
              <a:t> Type&gt;</a:t>
            </a:r>
          </a:p>
          <a:p>
            <a:pPr marL="0" indent="0">
              <a:buNone/>
            </a:pPr>
            <a:r>
              <a:rPr lang="en-US" dirty="0" smtClean="0"/>
              <a:t>		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</a:rPr>
              <a:t> template 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5"/>
                </a:solidFill>
              </a:rPr>
              <a:t>typename</a:t>
            </a:r>
            <a:r>
              <a:rPr lang="en-US" dirty="0" smtClean="0"/>
              <a:t> </a:t>
            </a:r>
            <a:r>
              <a:rPr lang="en-US" dirty="0"/>
              <a:t>Type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keyword </a:t>
            </a:r>
            <a:r>
              <a:rPr lang="en-US" dirty="0" smtClean="0">
                <a:solidFill>
                  <a:schemeClr val="accent5"/>
                </a:solidFill>
              </a:rPr>
              <a:t>class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chemeClr val="accent5"/>
                </a:solidFill>
              </a:rPr>
              <a:t>typename</a:t>
            </a:r>
            <a:r>
              <a:rPr lang="en-US" dirty="0" smtClean="0"/>
              <a:t>  can be used interchangeably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74" y="0"/>
            <a:ext cx="9245767" cy="6745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9803" y="1439056"/>
            <a:ext cx="24883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Example 2.7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081" y="143003"/>
            <a:ext cx="3900799" cy="2565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983" y="284815"/>
            <a:ext cx="24883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Example 2.7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87" y="4164150"/>
            <a:ext cx="6862655" cy="18918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92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PK" dirty="0" smtClean="0"/>
              <a:t>Make a template function, which should swap the values of the parameters</a:t>
            </a:r>
          </a:p>
          <a:p>
            <a:pPr marL="0" indent="0">
              <a:buNone/>
            </a:pPr>
            <a:r>
              <a:rPr lang="en-PK" dirty="0" smtClean="0"/>
              <a:t>void swap( &amp;val1, &amp;val2)</a:t>
            </a:r>
          </a:p>
          <a:p>
            <a:pPr marL="0" indent="0">
              <a:buNone/>
            </a:pPr>
            <a:r>
              <a:rPr lang="en-PK" dirty="0" smtClean="0"/>
              <a:t>{</a:t>
            </a:r>
          </a:p>
          <a:p>
            <a:pPr marL="0" indent="0">
              <a:buNone/>
            </a:pPr>
            <a:endParaRPr lang="en-PK" dirty="0"/>
          </a:p>
          <a:p>
            <a:pPr marL="0" indent="0">
              <a:buNone/>
            </a:pPr>
            <a:r>
              <a:rPr lang="en-PK" dirty="0" smtClean="0"/>
              <a:t>}</a:t>
            </a:r>
          </a:p>
          <a:p>
            <a:pPr marL="0" indent="0">
              <a:buNone/>
            </a:pPr>
            <a:r>
              <a:rPr lang="en-PK" dirty="0"/>
              <a:t>m</a:t>
            </a:r>
            <a:r>
              <a:rPr lang="en-PK" dirty="0" smtClean="0"/>
              <a:t>ain( ){</a:t>
            </a:r>
          </a:p>
          <a:p>
            <a:pPr marL="0" indent="0">
              <a:buNone/>
            </a:pPr>
            <a:r>
              <a:rPr lang="en-PK" dirty="0"/>
              <a:t>	</a:t>
            </a:r>
            <a:r>
              <a:rPr lang="en-PK" dirty="0" smtClean="0"/>
              <a:t>float a=3.4, b=5.5;</a:t>
            </a:r>
          </a:p>
          <a:p>
            <a:pPr marL="0" indent="0">
              <a:buNone/>
            </a:pPr>
            <a:r>
              <a:rPr lang="en-PK" dirty="0"/>
              <a:t>	</a:t>
            </a:r>
            <a:r>
              <a:rPr lang="en-PK" dirty="0" smtClean="0"/>
              <a:t>swap(a, 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 smtClean="0"/>
              <a:t>Create a template function</a:t>
            </a:r>
          </a:p>
          <a:p>
            <a:pPr marL="0" indent="0">
              <a:buNone/>
            </a:pPr>
            <a:r>
              <a:rPr lang="en-PK" dirty="0"/>
              <a:t> T</a:t>
            </a:r>
            <a:r>
              <a:rPr lang="en-PK" dirty="0" smtClean="0"/>
              <a:t>   largest(array, arraylength)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7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chp2, p111-112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rite a single code segment for a set of related classes</a:t>
            </a:r>
          </a:p>
          <a:p>
            <a:r>
              <a:rPr lang="en-US" dirty="0"/>
              <a:t>S</a:t>
            </a:r>
            <a:r>
              <a:rPr lang="en-US" dirty="0" smtClean="0"/>
              <a:t>ame template line before class definition as used in template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is a slight change to making an object of a template class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39" y="3401519"/>
            <a:ext cx="31051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1563" y="5486399"/>
            <a:ext cx="547391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class_name</a:t>
            </a:r>
            <a:r>
              <a:rPr lang="en-US" sz="2400" dirty="0" smtClean="0"/>
              <a:t>&lt;</a:t>
            </a:r>
            <a:r>
              <a:rPr lang="en-US" sz="2400" dirty="0" err="1" smtClean="0"/>
              <a:t>data_type</a:t>
            </a:r>
            <a:r>
              <a:rPr lang="en-US" sz="2400" dirty="0" smtClean="0"/>
              <a:t>&gt;  </a:t>
            </a:r>
            <a:r>
              <a:rPr lang="en-US" sz="2400" dirty="0" err="1" smtClean="0"/>
              <a:t>object_name</a:t>
            </a:r>
            <a:r>
              <a:rPr lang="en-US" sz="2400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7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you know that there </a:t>
            </a:r>
            <a:r>
              <a:rPr lang="en-US" dirty="0"/>
              <a:t>is no check on an array </a:t>
            </a:r>
            <a:r>
              <a:rPr lang="en-US" dirty="0" smtClean="0"/>
              <a:t>if index is out </a:t>
            </a:r>
            <a:r>
              <a:rPr lang="en-US" dirty="0"/>
              <a:t>of </a:t>
            </a:r>
            <a:r>
              <a:rPr lang="en-US" dirty="0" smtClean="0"/>
              <a:t>bounds</a:t>
            </a:r>
            <a:endParaRPr lang="en-US" dirty="0"/>
          </a:p>
          <a:p>
            <a:r>
              <a:rPr lang="en-US" dirty="0" smtClean="0"/>
              <a:t>During </a:t>
            </a:r>
            <a:r>
              <a:rPr lang="en-US" dirty="0"/>
              <a:t>program execution, an array index out of bounds </a:t>
            </a:r>
            <a:r>
              <a:rPr lang="en-US" dirty="0" smtClean="0"/>
              <a:t>can cause </a:t>
            </a:r>
            <a:r>
              <a:rPr lang="en-US" dirty="0"/>
              <a:t>serious </a:t>
            </a:r>
            <a:r>
              <a:rPr lang="en-US" dirty="0" smtClean="0"/>
              <a:t>problems</a:t>
            </a:r>
          </a:p>
          <a:p>
            <a:endParaRPr lang="en-US" dirty="0"/>
          </a:p>
          <a:p>
            <a:r>
              <a:rPr lang="en-US" dirty="0" smtClean="0"/>
              <a:t>Design </a:t>
            </a:r>
            <a:r>
              <a:rPr lang="en-US" dirty="0"/>
              <a:t>and implement the class </a:t>
            </a:r>
            <a:r>
              <a:rPr lang="en-US" dirty="0" err="1"/>
              <a:t>myArray</a:t>
            </a:r>
            <a:r>
              <a:rPr lang="en-US" dirty="0"/>
              <a:t> that solves the array index </a:t>
            </a:r>
            <a:r>
              <a:rPr lang="en-US" dirty="0" smtClean="0"/>
              <a:t>out of </a:t>
            </a:r>
            <a:r>
              <a:rPr lang="en-US" dirty="0"/>
              <a:t>bounds problem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1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7" y="214732"/>
            <a:ext cx="7983718" cy="6130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558" y="3057996"/>
            <a:ext cx="3956659" cy="363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2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Previous example only works for integer array</a:t>
            </a:r>
          </a:p>
          <a:p>
            <a:r>
              <a:rPr lang="en-US" dirty="0" smtClean="0"/>
              <a:t>For every other type of array, we need one class for each type</a:t>
            </a:r>
          </a:p>
          <a:p>
            <a:r>
              <a:rPr lang="en-US" dirty="0" smtClean="0"/>
              <a:t>Making it template is the best way to move 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26437" y="4280004"/>
            <a:ext cx="5441429" cy="143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Modify </a:t>
            </a:r>
            <a:r>
              <a:rPr lang="en-US" sz="2800" dirty="0" err="1" smtClean="0"/>
              <a:t>myArray</a:t>
            </a:r>
            <a:r>
              <a:rPr lang="en-US" sz="2800" dirty="0" smtClean="0"/>
              <a:t> class to be a template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20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smtClean="0"/>
              <a:t>Function overloading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136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Function overloading is a feature of C++ that allows many functions with same name but with different signatures (i.e., different parameter list)</a:t>
            </a:r>
          </a:p>
          <a:p>
            <a:r>
              <a:rPr lang="en-US" dirty="0" smtClean="0"/>
              <a:t>Overloaded functions are differentiated based on </a:t>
            </a:r>
          </a:p>
          <a:p>
            <a:pPr lvl="1"/>
            <a:r>
              <a:rPr lang="en-US" dirty="0" smtClean="0"/>
              <a:t>Different number of parameters</a:t>
            </a:r>
          </a:p>
          <a:p>
            <a:pPr lvl="1"/>
            <a:r>
              <a:rPr lang="en-US" dirty="0" smtClean="0"/>
              <a:t>Different type of parameter(s)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Return Type may or may not be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133DAC65-9F6F-4D8A-B983-43E0D67C1D93}" type="slidenum">
              <a:rPr lang="en-US" sz="1200">
                <a:solidFill>
                  <a:srgbClr val="FFFFFF"/>
                </a:solidFill>
              </a:rPr>
              <a:pPr eaLnBrk="1" hangingPunct="1">
                <a:lnSpc>
                  <a:spcPct val="80000"/>
                </a:lnSpc>
              </a:pPr>
              <a:t>2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" y="184452"/>
            <a:ext cx="7330959" cy="62613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844" y="3260505"/>
            <a:ext cx="3617705" cy="342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574" y="-34665"/>
            <a:ext cx="3416118" cy="3273239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2244090"/>
            <a:ext cx="18859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67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1164" y="1939635"/>
            <a:ext cx="10702636" cy="42373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If a program needs to store some float numbers, some strings, and some integers separately, then will this </a:t>
            </a:r>
            <a:r>
              <a:rPr lang="en-US" sz="2800" dirty="0" smtClean="0">
                <a:solidFill>
                  <a:schemeClr val="accent2"/>
                </a:solidFill>
              </a:rPr>
              <a:t>class </a:t>
            </a:r>
            <a:r>
              <a:rPr lang="en-US" sz="2800" dirty="0" err="1" smtClean="0">
                <a:solidFill>
                  <a:schemeClr val="accent2"/>
                </a:solidFill>
              </a:rPr>
              <a:t>FloatList</a:t>
            </a:r>
            <a:r>
              <a:rPr lang="en-US" sz="2800" dirty="0" smtClean="0"/>
              <a:t> will be sufficient ??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759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18297"/>
          </a:xfrm>
        </p:spPr>
        <p:txBody>
          <a:bodyPr/>
          <a:lstStyle/>
          <a:p>
            <a:r>
              <a:rPr lang="en-US" dirty="0" smtClean="0"/>
              <a:t>Template Link List class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1262063"/>
            <a:ext cx="5448300" cy="4867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592563"/>
            <a:ext cx="5143500" cy="4570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4305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531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Member function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47" y="1476974"/>
            <a:ext cx="5500253" cy="4798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426646"/>
            <a:ext cx="5270500" cy="4848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5849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list of class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Many times we need to store many objects of some classes.  </a:t>
            </a:r>
          </a:p>
          <a:p>
            <a:r>
              <a:rPr lang="en-US" sz="2400" dirty="0" smtClean="0"/>
              <a:t>Here we will create a link list of such objects.</a:t>
            </a:r>
          </a:p>
          <a:p>
            <a:r>
              <a:rPr lang="en-US" sz="2400" dirty="0" smtClean="0"/>
              <a:t>What change we need to do to accommodate objects in the link list??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3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9" y="563562"/>
            <a:ext cx="6207081" cy="5545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TextBox 5"/>
          <p:cNvSpPr txBox="1"/>
          <p:nvPr/>
        </p:nvSpPr>
        <p:spPr>
          <a:xfrm>
            <a:off x="7480300" y="1244600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should be done to accommodate the link list of Distance objects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51426" y="2913790"/>
            <a:ext cx="2897473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class Distance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feet;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inches;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90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larger of two values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largerInt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</a:p>
          <a:p>
            <a:r>
              <a:rPr lang="en-US" dirty="0" smtClean="0"/>
              <a:t>If we need the same functionality for other data types, then we have to define other functions as well but with same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8373" y="1316862"/>
            <a:ext cx="6445250" cy="1143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14" y="4840057"/>
            <a:ext cx="5729288" cy="114617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>
            <a:off x="5141626" y="2863121"/>
            <a:ext cx="944381" cy="1364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benefit is that same name can be used for different functions</a:t>
            </a:r>
          </a:p>
          <a:p>
            <a:endParaRPr lang="en-US" dirty="0"/>
          </a:p>
          <a:p>
            <a:r>
              <a:rPr lang="en-US" dirty="0" smtClean="0"/>
              <a:t>We still have to define all the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1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concept can be applied to functions as well as classes</a:t>
            </a:r>
          </a:p>
          <a:p>
            <a:pPr lvl="1"/>
            <a:r>
              <a:rPr lang="en-US" dirty="0" smtClean="0"/>
              <a:t>Template functions</a:t>
            </a:r>
          </a:p>
          <a:p>
            <a:pPr lvl="1"/>
            <a:r>
              <a:rPr lang="en-US" dirty="0" smtClean="0"/>
              <a:t>Template Classes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1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 allows programmers to write a SINGLE functions for a set of related functions</a:t>
            </a:r>
          </a:p>
          <a:p>
            <a:r>
              <a:rPr lang="en-US" dirty="0" smtClean="0"/>
              <a:t>Lets take the same example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14" y="3850709"/>
            <a:ext cx="5729288" cy="114617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8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/>
          <p:cNvSpPr/>
          <p:nvPr/>
        </p:nvSpPr>
        <p:spPr>
          <a:xfrm>
            <a:off x="5141626" y="2818151"/>
            <a:ext cx="944381" cy="1364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897439" y="4401541"/>
            <a:ext cx="3823792" cy="2106506"/>
          </a:xfrm>
          <a:prstGeom prst="rect">
            <a:avLst/>
          </a:prstGeom>
          <a:ln w="38100">
            <a:solidFill>
              <a:schemeClr val="accent5"/>
            </a:solidFill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304" y="1212445"/>
            <a:ext cx="5729288" cy="114617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54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2073</TotalTime>
  <Words>488</Words>
  <Application>Microsoft Office PowerPoint</Application>
  <PresentationFormat>Widescreen</PresentationFormat>
  <Paragraphs>83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Function Overloading And Templates</vt:lpstr>
      <vt:lpstr>Function overloading</vt:lpstr>
      <vt:lpstr>Example</vt:lpstr>
      <vt:lpstr>PowerPoint Presentation</vt:lpstr>
      <vt:lpstr>Function Overloading</vt:lpstr>
      <vt:lpstr>TEMPLATE</vt:lpstr>
      <vt:lpstr>Template</vt:lpstr>
      <vt:lpstr>Template Functions</vt:lpstr>
      <vt:lpstr>PowerPoint Presentation</vt:lpstr>
      <vt:lpstr>Template Function</vt:lpstr>
      <vt:lpstr>PowerPoint Presentation</vt:lpstr>
      <vt:lpstr>PowerPoint Presentation</vt:lpstr>
      <vt:lpstr>Exercise</vt:lpstr>
      <vt:lpstr>Exercise</vt:lpstr>
      <vt:lpstr>Template Classes</vt:lpstr>
      <vt:lpstr>template classes</vt:lpstr>
      <vt:lpstr>Template Class Example</vt:lpstr>
      <vt:lpstr>PowerPoint Presentation</vt:lpstr>
      <vt:lpstr>Template Class</vt:lpstr>
      <vt:lpstr>PowerPoint Presentation</vt:lpstr>
      <vt:lpstr>Link List</vt:lpstr>
      <vt:lpstr>Template Link List class</vt:lpstr>
      <vt:lpstr>Member function</vt:lpstr>
      <vt:lpstr>Link list of class objects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Overloading And Templates</dc:title>
  <dc:creator>shahid qureshi</dc:creator>
  <cp:lastModifiedBy>admin</cp:lastModifiedBy>
  <cp:revision>30</cp:revision>
  <dcterms:created xsi:type="dcterms:W3CDTF">2017-01-14T03:34:07Z</dcterms:created>
  <dcterms:modified xsi:type="dcterms:W3CDTF">2020-05-18T08:34:14Z</dcterms:modified>
</cp:coreProperties>
</file>