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4" r:id="rId6"/>
    <p:sldId id="258" r:id="rId7"/>
    <p:sldId id="262" r:id="rId8"/>
    <p:sldId id="263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Alignment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Word size on a 32 bit machine is 32 bit, and its 64 on 64bit </a:t>
            </a:r>
            <a:r>
              <a:rPr lang="en-US" dirty="0" err="1" smtClean="0"/>
              <a:t>machne</a:t>
            </a:r>
            <a:endParaRPr lang="en-US" dirty="0" smtClean="0"/>
          </a:p>
          <a:p>
            <a:r>
              <a:rPr lang="en-US" dirty="0" smtClean="0"/>
              <a:t>Processor always processes a single word in each cycle</a:t>
            </a:r>
          </a:p>
          <a:p>
            <a:r>
              <a:rPr lang="en-US" dirty="0" smtClean="0"/>
              <a:t>In memory alignment, the data is restricted to appear in two words, which may result in padding</a:t>
            </a:r>
            <a:endParaRPr lang="en-US" dirty="0"/>
          </a:p>
        </p:txBody>
      </p:sp>
      <p:pic>
        <p:nvPicPr>
          <p:cNvPr id="1026" name="Picture 2" descr="Struct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905000"/>
            <a:ext cx="1676400" cy="33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63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have memory alignment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har can be stored anywhere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hort is stored in memory divisible by 2</a:t>
            </a:r>
          </a:p>
          <a:p>
            <a:pPr lvl="2"/>
            <a:r>
              <a:rPr lang="en-US" dirty="0" smtClean="0"/>
              <a:t>e.g., at 0, 2, 4, 6, . . . 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and float is stored in memory divisible by 4</a:t>
            </a:r>
          </a:p>
          <a:p>
            <a:pPr lvl="2"/>
            <a:r>
              <a:rPr lang="en-US" dirty="0" smtClean="0"/>
              <a:t>E.g., at 0, 4, 8, 12, . . .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ouble is stored in memory divisible by 8</a:t>
            </a:r>
          </a:p>
          <a:p>
            <a:pPr lvl="2"/>
            <a:r>
              <a:rPr lang="en-US" dirty="0" smtClean="0"/>
              <a:t>E.g., at 0, 8, 16, 24, . .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4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836" y="1828800"/>
            <a:ext cx="5513033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4953000"/>
            <a:ext cx="5629275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3952" y="3475672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truct</a:t>
            </a:r>
            <a:r>
              <a:rPr lang="en-US" b="1" dirty="0" smtClean="0"/>
              <a:t> A {</a:t>
            </a:r>
          </a:p>
          <a:p>
            <a:r>
              <a:rPr lang="en-US" b="1" dirty="0" smtClean="0"/>
              <a:t>	char c;</a:t>
            </a:r>
          </a:p>
          <a:p>
            <a:r>
              <a:rPr lang="en-US" b="1" dirty="0"/>
              <a:t>	</a:t>
            </a:r>
            <a:r>
              <a:rPr lang="en-US" b="1" dirty="0" smtClean="0"/>
              <a:t> short s;</a:t>
            </a:r>
          </a:p>
          <a:p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30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align memory, compiler does padding at appropriate positions</a:t>
            </a:r>
          </a:p>
          <a:p>
            <a:r>
              <a:rPr lang="en-US" dirty="0" smtClean="0"/>
              <a:t>To see the padding for memory alignment, we use </a:t>
            </a:r>
            <a:r>
              <a:rPr lang="en-US" dirty="0" err="1" smtClean="0"/>
              <a:t>structs</a:t>
            </a:r>
            <a:r>
              <a:rPr lang="en-US" dirty="0" smtClean="0"/>
              <a:t> and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5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Padding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3248025"/>
            <a:ext cx="551497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6989" y="1752600"/>
            <a:ext cx="358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</a:t>
            </a:r>
            <a:r>
              <a:rPr lang="en-US" b="1" dirty="0" err="1" smtClean="0"/>
              <a:t>truct</a:t>
            </a:r>
            <a:r>
              <a:rPr lang="en-US" b="1" dirty="0" smtClean="0"/>
              <a:t> A {</a:t>
            </a:r>
          </a:p>
          <a:p>
            <a:r>
              <a:rPr lang="en-US" b="1" dirty="0" smtClean="0"/>
              <a:t>	char c;</a:t>
            </a:r>
          </a:p>
          <a:p>
            <a:r>
              <a:rPr lang="en-US" b="1" dirty="0"/>
              <a:t>	</a:t>
            </a:r>
            <a:r>
              <a:rPr lang="en-US" b="1" dirty="0" smtClean="0"/>
              <a:t> short s;</a:t>
            </a:r>
          </a:p>
          <a:p>
            <a:r>
              <a:rPr lang="en-US" b="1" dirty="0"/>
              <a:t>	</a:t>
            </a:r>
            <a:r>
              <a:rPr lang="en-US" b="1" dirty="0" smtClean="0"/>
              <a:t> </a:t>
            </a:r>
            <a:r>
              <a:rPr lang="en-US" b="1" dirty="0" err="1" smtClean="0"/>
              <a:t>int</a:t>
            </a:r>
            <a:r>
              <a:rPr lang="en-US" b="1" dirty="0" smtClean="0"/>
              <a:t> a;</a:t>
            </a:r>
          </a:p>
          <a:p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447800" y="5562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Padding second byte from left shown as black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1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Find size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54864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	8	24	16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66800" y="1524000"/>
            <a:ext cx="3276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short s;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short s;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1488281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double d;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c;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2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reduce default 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the structure members in their increasing/decreasing order of size</a:t>
            </a:r>
          </a:p>
        </p:txBody>
      </p:sp>
    </p:spTree>
    <p:extLst>
      <p:ext uri="{BB962C8B-B14F-4D97-AF65-F5344CB8AC3E}">
        <p14:creationId xmlns:p14="http://schemas.microsoft.com/office/powerpoint/2010/main" val="374841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438400"/>
          </a:xfrm>
        </p:spPr>
        <p:txBody>
          <a:bodyPr/>
          <a:lstStyle/>
          <a:p>
            <a:r>
              <a:rPr lang="en-US" dirty="0" smtClean="0"/>
              <a:t>Packing is a way to avoid padding. This procedure is non standard, and varies from compiler to compiler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3505200"/>
            <a:ext cx="474345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45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215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Office Theme</vt:lpstr>
      <vt:lpstr>Memory Alignment</vt:lpstr>
      <vt:lpstr>Memory</vt:lpstr>
      <vt:lpstr>Memory alignment</vt:lpstr>
      <vt:lpstr>PowerPoint Presentation</vt:lpstr>
      <vt:lpstr>Memory alignment</vt:lpstr>
      <vt:lpstr>Padding</vt:lpstr>
      <vt:lpstr>Exercise: Find size</vt:lpstr>
      <vt:lpstr>How to reduce default padding</vt:lpstr>
      <vt:lpstr>Packing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Allignment</dc:title>
  <dc:creator>Shahid</dc:creator>
  <cp:lastModifiedBy>FAST-PC</cp:lastModifiedBy>
  <cp:revision>17</cp:revision>
  <dcterms:created xsi:type="dcterms:W3CDTF">2006-08-16T00:00:00Z</dcterms:created>
  <dcterms:modified xsi:type="dcterms:W3CDTF">2019-02-14T05:34:07Z</dcterms:modified>
</cp:coreProperties>
</file>