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CB3FC-7113-487F-B2F6-0A3B8104E50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C72AB-3BA6-448F-BEA9-332FE829F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3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93AC4-9D3B-4221-B577-544394E3B9C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2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893AC4-9D3B-4221-B577-544394E3B9C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6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4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6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9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63418-EF09-4F77-B0EC-6F6C3A77202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ACD3-7D0A-400D-B811-29365E6D5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 and 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also declare pointer of type structure</a:t>
            </a:r>
          </a:p>
          <a:p>
            <a:r>
              <a:rPr lang="en-US" dirty="0" smtClean="0"/>
              <a:t>Such a pointer will store the address of a structure variable</a:t>
            </a:r>
          </a:p>
          <a:p>
            <a:endParaRPr lang="en-US" dirty="0" smtClean="0"/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record { </a:t>
            </a:r>
          </a:p>
          <a:p>
            <a:pPr lvl="2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acct-no; 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 acct-type; 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char  name[80]; </a:t>
            </a:r>
          </a:p>
          <a:p>
            <a:pPr lvl="2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float  balance  ; </a:t>
            </a:r>
          </a:p>
          <a:p>
            <a:pPr lvl="1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};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record  customer,  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pcustomer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pcustomer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&amp;customer;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-&gt;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access the members of structure variable we use dot ( . ) operator</a:t>
            </a:r>
          </a:p>
          <a:p>
            <a:r>
              <a:rPr lang="en-US" dirty="0" smtClean="0"/>
              <a:t>But to access the same members using pointer, we have to use -&gt; operator</a:t>
            </a:r>
          </a:p>
          <a:p>
            <a:pPr lvl="1"/>
            <a:r>
              <a:rPr lang="en-US" dirty="0" smtClean="0"/>
              <a:t>e.g., The customer's balance can be accessed by writing any of the following: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customer.balance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pcustomer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-&gt;balance  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	(*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pcustomer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).balance </a:t>
            </a:r>
          </a:p>
        </p:txBody>
      </p:sp>
    </p:spTree>
    <p:extLst>
      <p:ext uri="{BB962C8B-B14F-4D97-AF65-F5344CB8AC3E}">
        <p14:creationId xmlns:p14="http://schemas.microsoft.com/office/powerpoint/2010/main" val="28244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ctime</a:t>
            </a:r>
            <a:r>
              <a:rPr lang="en-US" dirty="0" smtClean="0"/>
              <a:t>&gt; header file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5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ctime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header file contains functions to get and manipulate date and time information.</a:t>
            </a:r>
          </a:p>
          <a:p>
            <a:r>
              <a:rPr lang="en-US" dirty="0" smtClean="0"/>
              <a:t>Important functions</a:t>
            </a:r>
          </a:p>
          <a:p>
            <a:pPr lvl="1"/>
            <a:r>
              <a:rPr lang="en-US" dirty="0" smtClean="0"/>
              <a:t>time()</a:t>
            </a:r>
          </a:p>
          <a:p>
            <a:pPr lvl="2"/>
            <a:r>
              <a:rPr lang="en-US" dirty="0" smtClean="0"/>
              <a:t>returns </a:t>
            </a:r>
            <a:r>
              <a:rPr lang="en-US" dirty="0"/>
              <a:t>the number of seconds elapsed since midnight (00:00:00) January 1, 1970 according to the system clock</a:t>
            </a:r>
            <a:endParaRPr lang="en-US" dirty="0" smtClean="0"/>
          </a:p>
          <a:p>
            <a:pPr lvl="1"/>
            <a:r>
              <a:rPr lang="en-US" dirty="0" err="1" smtClean="0"/>
              <a:t>localtime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fills in and return the </a:t>
            </a:r>
            <a:r>
              <a:rPr lang="en-US" dirty="0" smtClean="0"/>
              <a:t>tm </a:t>
            </a:r>
            <a:r>
              <a:rPr lang="en-US" dirty="0"/>
              <a:t>structure</a:t>
            </a:r>
            <a:endParaRPr lang="en-US" dirty="0" smtClean="0"/>
          </a:p>
          <a:p>
            <a:pPr lvl="1"/>
            <a:r>
              <a:rPr lang="en-US" dirty="0" err="1" smtClean="0"/>
              <a:t>asctime</a:t>
            </a:r>
            <a:r>
              <a:rPr lang="en-US" dirty="0" smtClean="0"/>
              <a:t>()</a:t>
            </a:r>
          </a:p>
          <a:p>
            <a:pPr lvl="2"/>
            <a:r>
              <a:rPr lang="en-US" dirty="0"/>
              <a:t>takes in a structure of type </a:t>
            </a:r>
            <a:r>
              <a:rPr lang="en-US" b="1" dirty="0"/>
              <a:t>tm</a:t>
            </a:r>
            <a:r>
              <a:rPr lang="en-US" dirty="0"/>
              <a:t>, and displays a string containing the date and time information in a human-readable format, e.g., </a:t>
            </a:r>
            <a:endParaRPr lang="en-US" sz="3200" dirty="0"/>
          </a:p>
          <a:p>
            <a:pPr marL="1371600" lvl="3" indent="0">
              <a:buNone/>
            </a:pPr>
            <a:r>
              <a:rPr lang="en-US" dirty="0"/>
              <a:t>Mon March 26 15:28:30 2012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time</a:t>
            </a:r>
            <a:r>
              <a:rPr lang="en-US" dirty="0" smtClean="0"/>
              <a:t>(&amp;sec)</a:t>
            </a:r>
          </a:p>
          <a:p>
            <a:pPr lvl="2"/>
            <a:r>
              <a:rPr lang="en-US" dirty="0" smtClean="0"/>
              <a:t>This is equivalent to </a:t>
            </a:r>
            <a:r>
              <a:rPr lang="en-US" dirty="0" err="1" smtClean="0"/>
              <a:t>asctime</a:t>
            </a:r>
            <a:r>
              <a:rPr lang="en-US" dirty="0" smtClean="0"/>
              <a:t>(</a:t>
            </a:r>
            <a:r>
              <a:rPr lang="en-US" dirty="0" err="1" smtClean="0"/>
              <a:t>localtime</a:t>
            </a:r>
            <a:r>
              <a:rPr lang="en-US" dirty="0" smtClean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2914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tm defined in &lt;</a:t>
            </a:r>
            <a:r>
              <a:rPr lang="en-US" dirty="0" err="1" smtClean="0"/>
              <a:t>ctime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8281" y="2406734"/>
            <a:ext cx="1081514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struct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tm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tm_sec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//seconds after minute	(0 - 59)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tm_min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//minutes after hour		(0 - 59)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tm_hour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//hours since midnight	(0 - 23)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tm_mday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//day of month		(1 - 31)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tm_mon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//month, Jan = 0		(0 - 11)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tm_year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//year, current year - 1900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tm_wday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//day of week, Sun = 0	(0 - 6)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b="1" dirty="0" err="1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tm_yday</a:t>
            </a: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		//day of year Jan 1st = 0	(0 - 365)</a:t>
            </a:r>
            <a:endParaRPr lang="en-US" sz="20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 ;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 as function </a:t>
            </a:r>
            <a:r>
              <a:rPr lang="en-US" dirty="0" err="1" smtClean="0"/>
              <a:t>paremeters</a:t>
            </a:r>
            <a:endParaRPr lang="en-US" dirty="0" smtClean="0"/>
          </a:p>
          <a:p>
            <a:pPr lvl="1"/>
            <a:r>
              <a:rPr lang="en-US" dirty="0" smtClean="0"/>
              <a:t>Pass by value, pass by reference, pass by pointer</a:t>
            </a:r>
          </a:p>
          <a:p>
            <a:r>
              <a:rPr lang="en-US" dirty="0" smtClean="0"/>
              <a:t>Structure as </a:t>
            </a:r>
            <a:r>
              <a:rPr lang="en-US" smtClean="0"/>
              <a:t>return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8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229</Words>
  <Application>Microsoft Office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Office Theme</vt:lpstr>
      <vt:lpstr>Structures and Pointers</vt:lpstr>
      <vt:lpstr>Structures and pointers</vt:lpstr>
      <vt:lpstr>-&gt; operator</vt:lpstr>
      <vt:lpstr>&lt;ctime&gt; header file</vt:lpstr>
      <vt:lpstr>&lt;ctime&gt;</vt:lpstr>
      <vt:lpstr>struct tm defined in &lt;ctime&gt;</vt:lpstr>
      <vt:lpstr>Structure and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and pointers</dc:title>
  <dc:creator>shahid qureshi</dc:creator>
  <cp:lastModifiedBy>admin</cp:lastModifiedBy>
  <cp:revision>9</cp:revision>
  <dcterms:created xsi:type="dcterms:W3CDTF">2019-02-27T03:46:21Z</dcterms:created>
  <dcterms:modified xsi:type="dcterms:W3CDTF">2020-03-03T03:22:22Z</dcterms:modified>
</cp:coreProperties>
</file>