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70" r:id="rId3"/>
    <p:sldId id="269" r:id="rId4"/>
    <p:sldId id="286" r:id="rId5"/>
    <p:sldId id="257" r:id="rId6"/>
    <p:sldId id="260" r:id="rId7"/>
    <p:sldId id="262" r:id="rId8"/>
    <p:sldId id="263" r:id="rId9"/>
    <p:sldId id="264" r:id="rId10"/>
    <p:sldId id="266" r:id="rId11"/>
    <p:sldId id="279" r:id="rId12"/>
    <p:sldId id="271" r:id="rId13"/>
    <p:sldId id="287" r:id="rId14"/>
    <p:sldId id="273" r:id="rId15"/>
    <p:sldId id="272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882" autoAdjust="0"/>
    <p:restoredTop sz="94660"/>
  </p:normalViewPr>
  <p:slideViewPr>
    <p:cSldViewPr snapToGrid="0">
      <p:cViewPr>
        <p:scale>
          <a:sx n="60" d="100"/>
          <a:sy n="60" d="100"/>
        </p:scale>
        <p:origin x="88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1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34423-CFEA-4047-9980-29EAEA87A57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0263" y="287338"/>
            <a:ext cx="11361737" cy="754062"/>
          </a:xfrm>
        </p:spPr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2363"/>
            <a:ext cx="10058400" cy="1347787"/>
          </a:xfrm>
        </p:spPr>
        <p:txBody>
          <a:bodyPr/>
          <a:lstStyle/>
          <a:p>
            <a:r>
              <a:rPr lang="en-US" dirty="0" smtClean="0"/>
              <a:t>Assume, we want to delete a node with value of 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16" y="1640308"/>
            <a:ext cx="7181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" y="2660972"/>
            <a:ext cx="8479258" cy="40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48" y="1068195"/>
            <a:ext cx="5892864" cy="52628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7320" y="286603"/>
            <a:ext cx="9113520" cy="62779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Link List 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18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2" y="1102063"/>
            <a:ext cx="5805050" cy="515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331" y="193954"/>
            <a:ext cx="476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Link List class for storing float values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54" y="2774364"/>
            <a:ext cx="3795015" cy="33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99" y="2073592"/>
            <a:ext cx="6320219" cy="297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87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7" y="410173"/>
            <a:ext cx="6459248" cy="56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0" y="2286432"/>
            <a:ext cx="5305448" cy="3435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62" y="637309"/>
            <a:ext cx="7254783" cy="85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210" y="637309"/>
            <a:ext cx="304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Destructor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6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6791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114550"/>
            <a:ext cx="64103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8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963392" y="1094501"/>
            <a:ext cx="8046488" cy="43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38610" cy="402336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Structures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‘ . ’ operator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 -&gt; operator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Arrow operator replaces dot operator, if pointer is used to access members of a </a:t>
            </a:r>
            <a:r>
              <a:rPr lang="en-US" sz="2600" dirty="0" err="1" smtClean="0">
                <a:solidFill>
                  <a:schemeClr val="tx1"/>
                </a:solidFill>
              </a:rPr>
              <a:t>struct</a:t>
            </a:r>
            <a:r>
              <a:rPr lang="en-US" sz="2600" dirty="0" smtClean="0">
                <a:solidFill>
                  <a:schemeClr val="tx1"/>
                </a:solidFill>
              </a:rPr>
              <a:t> or class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90" y="1845734"/>
            <a:ext cx="3583274" cy="29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data structure</a:t>
            </a:r>
          </a:p>
          <a:p>
            <a:r>
              <a:rPr lang="en-US" dirty="0" smtClean="0"/>
              <a:t>Better than the array in some aspects</a:t>
            </a:r>
          </a:p>
          <a:p>
            <a:r>
              <a:rPr lang="en-US" dirty="0" smtClean="0"/>
              <a:t>Memory efficient than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5040"/>
            <a:ext cx="10058400" cy="1450757"/>
          </a:xfrm>
        </p:spPr>
        <p:txBody>
          <a:bodyPr/>
          <a:lstStyle/>
          <a:p>
            <a:r>
              <a:rPr lang="en-US" dirty="0" smtClean="0"/>
              <a:t>Linked List Building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1" y="2288682"/>
            <a:ext cx="2099117" cy="814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26" y="2812473"/>
            <a:ext cx="7254783" cy="85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26" y="4247626"/>
            <a:ext cx="5790877" cy="114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51" y="3553615"/>
            <a:ext cx="2448736" cy="11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872881" y="1926170"/>
            <a:ext cx="8564674" cy="1121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24" y="3669907"/>
            <a:ext cx="4856900" cy="20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47632"/>
          </a:xfrm>
        </p:spPr>
        <p:txBody>
          <a:bodyPr/>
          <a:lstStyle/>
          <a:p>
            <a:r>
              <a:rPr lang="en-US" dirty="0" smtClean="0"/>
              <a:t>Assume, we want to insert a value of 50 between 65 and 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40" y="2470320"/>
            <a:ext cx="7181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5" y="2486385"/>
            <a:ext cx="7085355" cy="11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8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22302" y="351691"/>
            <a:ext cx="1533378" cy="41921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7" y="351686"/>
            <a:ext cx="8853904" cy="59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 for insertion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" y="3565377"/>
            <a:ext cx="9165097" cy="269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09" y="1842856"/>
            <a:ext cx="6551792" cy="16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6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8606</TotalTime>
  <Words>104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Linked list</vt:lpstr>
      <vt:lpstr>PowerPoint Presentation</vt:lpstr>
      <vt:lpstr>Basics</vt:lpstr>
      <vt:lpstr>Link List</vt:lpstr>
      <vt:lpstr>Linked List Building blocks</vt:lpstr>
      <vt:lpstr>Traversing a Link List</vt:lpstr>
      <vt:lpstr>Inserting a Node in the middle</vt:lpstr>
      <vt:lpstr>PowerPoint Presentation</vt:lpstr>
      <vt:lpstr>Another approach for insertion</vt:lpstr>
      <vt:lpstr>Deleting a Node</vt:lpstr>
      <vt:lpstr>Link 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shahid qureshi</dc:creator>
  <cp:lastModifiedBy>FAST-PC</cp:lastModifiedBy>
  <cp:revision>75</cp:revision>
  <dcterms:created xsi:type="dcterms:W3CDTF">2016-02-01T17:19:18Z</dcterms:created>
  <dcterms:modified xsi:type="dcterms:W3CDTF">2019-08-27T11:48:08Z</dcterms:modified>
</cp:coreProperties>
</file>