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91CC-2F7C-4C8B-9948-2F2C63F3629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A8B3-12B1-46D9-AC3C-980B0353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9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91CC-2F7C-4C8B-9948-2F2C63F3629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A8B3-12B1-46D9-AC3C-980B0353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3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91CC-2F7C-4C8B-9948-2F2C63F3629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A8B3-12B1-46D9-AC3C-980B0353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6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91CC-2F7C-4C8B-9948-2F2C63F3629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A8B3-12B1-46D9-AC3C-980B0353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2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91CC-2F7C-4C8B-9948-2F2C63F3629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A8B3-12B1-46D9-AC3C-980B0353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7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91CC-2F7C-4C8B-9948-2F2C63F3629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A8B3-12B1-46D9-AC3C-980B0353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2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91CC-2F7C-4C8B-9948-2F2C63F3629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A8B3-12B1-46D9-AC3C-980B0353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8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91CC-2F7C-4C8B-9948-2F2C63F3629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A8B3-12B1-46D9-AC3C-980B0353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2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91CC-2F7C-4C8B-9948-2F2C63F3629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A8B3-12B1-46D9-AC3C-980B0353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8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91CC-2F7C-4C8B-9948-2F2C63F3629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A8B3-12B1-46D9-AC3C-980B0353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91CC-2F7C-4C8B-9948-2F2C63F3629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A8B3-12B1-46D9-AC3C-980B0353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6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C91CC-2F7C-4C8B-9948-2F2C63F3629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4A8B3-12B1-46D9-AC3C-980B0353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6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enhancements on simple link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Appending data in a link list is quite a time consuming process as opposed to appending data in an array.</a:t>
            </a:r>
          </a:p>
          <a:p>
            <a:r>
              <a:rPr lang="en-US" sz="3200" dirty="0" smtClean="0"/>
              <a:t>how to make appending efficient in link list</a:t>
            </a:r>
          </a:p>
          <a:p>
            <a:pPr lvl="1"/>
            <a:r>
              <a:rPr lang="en-US" sz="2800" dirty="0" smtClean="0"/>
              <a:t>lets have another </a:t>
            </a:r>
            <a:r>
              <a:rPr lang="en-PK" sz="2800" dirty="0" smtClean="0"/>
              <a:t>class</a:t>
            </a:r>
            <a:r>
              <a:rPr lang="en-US" sz="2800" dirty="0" smtClean="0"/>
              <a:t> </a:t>
            </a:r>
            <a:r>
              <a:rPr lang="en-US" sz="2800" dirty="0" smtClean="0"/>
              <a:t>member pointer “tail” </a:t>
            </a:r>
            <a:r>
              <a:rPr lang="en-PK" sz="2800" dirty="0" smtClean="0"/>
              <a:t>in addition to</a:t>
            </a:r>
            <a:r>
              <a:rPr lang="en-US" sz="2800" dirty="0" smtClean="0"/>
              <a:t> </a:t>
            </a:r>
            <a:r>
              <a:rPr lang="en-US" sz="2800" dirty="0" smtClean="0"/>
              <a:t>the “head”</a:t>
            </a:r>
          </a:p>
          <a:p>
            <a:pPr lvl="1"/>
            <a:r>
              <a:rPr lang="en-US" sz="2800" dirty="0" smtClean="0"/>
              <a:t>tail pointer should point to the last node in the link list.</a:t>
            </a:r>
          </a:p>
          <a:p>
            <a:pPr lvl="1"/>
            <a:r>
              <a:rPr lang="en-US" sz="2800" dirty="0" smtClean="0"/>
              <a:t>lets see how this will make appending efficient.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10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class 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8011" y="2038663"/>
            <a:ext cx="5321507" cy="397031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class List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private: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struct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nodeType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	{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		    float info;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		   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nodeType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*link;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};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nodeType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*head;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nodeType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*tail;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count;		//no of nodes in List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public: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	. . . 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5546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Representation</a:t>
            </a:r>
            <a:br>
              <a:rPr lang="en-US" dirty="0" smtClean="0"/>
            </a:br>
            <a:r>
              <a:rPr lang="en-US" sz="3200" dirty="0" smtClean="0"/>
              <a:t> head and tail </a:t>
            </a:r>
            <a:r>
              <a:rPr lang="en-PK" sz="3200" dirty="0" smtClean="0"/>
              <a:t>can</a:t>
            </a:r>
            <a:r>
              <a:rPr lang="en-US" sz="3200" dirty="0" smtClean="0"/>
              <a:t> also</a:t>
            </a:r>
            <a:r>
              <a:rPr lang="en-PK" sz="3200" dirty="0" smtClean="0"/>
              <a:t> be</a:t>
            </a:r>
            <a:r>
              <a:rPr lang="en-US" sz="3200" dirty="0" smtClean="0"/>
              <a:t> </a:t>
            </a:r>
            <a:r>
              <a:rPr lang="en-US" sz="3200" dirty="0" smtClean="0"/>
              <a:t>named as first and last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441287" y="2249716"/>
            <a:ext cx="2924652" cy="1183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526887" y="4631961"/>
            <a:ext cx="5802636" cy="17106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10269" y="2128603"/>
            <a:ext cx="433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there is only one node, then both pointers point to 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3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</a:t>
            </a:r>
            <a:r>
              <a:rPr lang="en-US" dirty="0" smtClean="0"/>
              <a:t>we have to do in the link list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3991" y="1825625"/>
            <a:ext cx="5937274" cy="47339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9523" y="5692877"/>
            <a:ext cx="314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PK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ail = newNode;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68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 smtClean="0"/>
              <a:t>Doubly Link List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 a doubly link </a:t>
            </a:r>
            <a:r>
              <a:rPr lang="en-US" b="1" dirty="0" smtClean="0"/>
              <a:t>list</a:t>
            </a:r>
            <a:r>
              <a:rPr lang="en-US" dirty="0" smtClean="0"/>
              <a:t>, we have two pointers in the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nodeType</a:t>
            </a:r>
            <a:endParaRPr lang="en-US" dirty="0" smtClean="0"/>
          </a:p>
          <a:p>
            <a:pPr marL="0" indent="0">
              <a:buNone/>
            </a:pP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info;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914821" y="4564346"/>
            <a:ext cx="7036270" cy="13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of Doubly </a:t>
            </a:r>
            <a:r>
              <a:rPr lang="en-US" dirty="0" err="1" smtClean="0"/>
              <a:t>lin</a:t>
            </a:r>
            <a:r>
              <a:rPr lang="en-PK" dirty="0" smtClean="0"/>
              <a:t>k</a:t>
            </a:r>
            <a:r>
              <a:rPr lang="en-US" dirty="0" smtClean="0"/>
              <a:t>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list can be traversed in either direction</a:t>
            </a:r>
          </a:p>
          <a:p>
            <a:r>
              <a:rPr lang="en-US" dirty="0" smtClean="0"/>
              <a:t>insertion and deletion becomes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980163" y="584617"/>
            <a:ext cx="6409193" cy="20386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839888" y="3410850"/>
            <a:ext cx="7585617" cy="24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234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some enhancements on simple link list</vt:lpstr>
      <vt:lpstr>Appending data </vt:lpstr>
      <vt:lpstr>modified class definition</vt:lpstr>
      <vt:lpstr>Visual Representation  head and tail can also be named as first and last</vt:lpstr>
      <vt:lpstr>modification we have to do in the link list class</vt:lpstr>
      <vt:lpstr>Doubly Link List</vt:lpstr>
      <vt:lpstr>Doubly Link List</vt:lpstr>
      <vt:lpstr>Benefit of Doubly link list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enhancements on simple link list</dc:title>
  <dc:creator>shahid qureshi</dc:creator>
  <cp:lastModifiedBy>admin</cp:lastModifiedBy>
  <cp:revision>20</cp:revision>
  <dcterms:created xsi:type="dcterms:W3CDTF">2018-02-08T03:44:05Z</dcterms:created>
  <dcterms:modified xsi:type="dcterms:W3CDTF">2020-09-07T08:16:27Z</dcterms:modified>
</cp:coreProperties>
</file>