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82" r:id="rId3"/>
    <p:sldId id="271" r:id="rId4"/>
    <p:sldId id="272" r:id="rId5"/>
    <p:sldId id="273" r:id="rId6"/>
    <p:sldId id="274" r:id="rId7"/>
    <p:sldId id="275" r:id="rId8"/>
    <p:sldId id="276" r:id="rId9"/>
    <p:sldId id="256" r:id="rId10"/>
    <p:sldId id="257" r:id="rId11"/>
    <p:sldId id="278" r:id="rId12"/>
    <p:sldId id="270" r:id="rId13"/>
    <p:sldId id="266" r:id="rId14"/>
    <p:sldId id="279" r:id="rId15"/>
    <p:sldId id="280" r:id="rId16"/>
    <p:sldId id="267" r:id="rId17"/>
    <p:sldId id="268" r:id="rId18"/>
    <p:sldId id="269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EA726-2808-4FA8-8E81-141E35DDA28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DFAD9-C7BC-43DB-880F-3AFD12A7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DFAD9-C7BC-43DB-880F-3AFD12A762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5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9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8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8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634A-48F6-4FDE-89C5-7DD0A60E4D3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AFFAD-C2B8-4B5E-A76F-70874777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a single code segment for a set of related classes</a:t>
            </a:r>
          </a:p>
          <a:p>
            <a:r>
              <a:rPr lang="en-US" dirty="0"/>
              <a:t>S</a:t>
            </a:r>
            <a:r>
              <a:rPr lang="en-US" dirty="0" smtClean="0"/>
              <a:t>ame template line before class definition as used in template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is a slight change to making an object of a template class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39" y="3401519"/>
            <a:ext cx="31051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1563" y="5486399"/>
            <a:ext cx="547391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class_name</a:t>
            </a:r>
            <a:r>
              <a:rPr lang="en-US" sz="2400" dirty="0" smtClean="0"/>
              <a:t>&lt;</a:t>
            </a:r>
            <a:r>
              <a:rPr lang="en-US" sz="2400" dirty="0" err="1" smtClean="0"/>
              <a:t>data_type</a:t>
            </a:r>
            <a:r>
              <a:rPr lang="en-US" sz="2400" dirty="0" smtClean="0"/>
              <a:t>&gt;  </a:t>
            </a:r>
            <a:r>
              <a:rPr lang="en-US" sz="2400" dirty="0" err="1" smtClean="0"/>
              <a:t>object_name</a:t>
            </a:r>
            <a:r>
              <a:rPr lang="en-US" sz="2400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Link List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/>
              <a:t>FloatList</a:t>
            </a:r>
            <a:r>
              <a:rPr lang="en-US" sz="3200" dirty="0" smtClean="0"/>
              <a:t> class can be used create a link list of only float values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If link list is required for storing other data types as well, then either</a:t>
            </a:r>
          </a:p>
          <a:p>
            <a:pPr lvl="1"/>
            <a:r>
              <a:rPr lang="en-US" sz="2800" dirty="0" smtClean="0"/>
              <a:t>as many link list classes needs to be defined, as many data types we want to store in the link lists OR</a:t>
            </a:r>
          </a:p>
          <a:p>
            <a:pPr lvl="1"/>
            <a:r>
              <a:rPr lang="en-US" sz="2800" dirty="0" smtClean="0"/>
              <a:t>make a template link list, which will serve all the data types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18" y="2353457"/>
            <a:ext cx="3961269" cy="13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template link list can be used to create link list for</a:t>
            </a:r>
          </a:p>
          <a:p>
            <a:pPr lvl="1"/>
            <a:r>
              <a:rPr lang="en-US" dirty="0" smtClean="0"/>
              <a:t>Basic data types, e.g., </a:t>
            </a:r>
            <a:r>
              <a:rPr lang="en-US" dirty="0" err="1" smtClean="0"/>
              <a:t>int</a:t>
            </a:r>
            <a:r>
              <a:rPr lang="en-US" dirty="0" smtClean="0"/>
              <a:t>, char, float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User defined classes </a:t>
            </a:r>
          </a:p>
          <a:p>
            <a:r>
              <a:rPr lang="en-US" dirty="0" smtClean="0"/>
              <a:t>For user defined classes to be used with template link list, we may need to overload some operators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</a:t>
            </a:r>
            <a:r>
              <a:rPr lang="en-US" dirty="0" err="1" smtClean="0"/>
              <a:t>class_object</a:t>
            </a:r>
            <a:r>
              <a:rPr lang="en-US" dirty="0"/>
              <a:t> </a:t>
            </a:r>
            <a:r>
              <a:rPr lang="en-US" dirty="0" smtClean="0"/>
              <a:t> in display</a:t>
            </a:r>
          </a:p>
          <a:p>
            <a:pPr lvl="1"/>
            <a:r>
              <a:rPr lang="en-US" dirty="0" smtClean="0"/>
              <a:t>May </a:t>
            </a:r>
            <a:r>
              <a:rPr lang="en-US" smtClean="0"/>
              <a:t>be == , != in deletion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" y="541020"/>
            <a:ext cx="6576545" cy="520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43800" y="1203960"/>
            <a:ext cx="3291840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Link List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950379"/>
            <a:ext cx="990600" cy="594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1" y="4145281"/>
            <a:ext cx="99060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7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37" y="682599"/>
            <a:ext cx="6734164" cy="60329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872" y="1049311"/>
            <a:ext cx="446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Template link list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68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PK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class member functions are defined outside of class, then every function will also have the template line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74" y="3588894"/>
            <a:ext cx="4494023" cy="8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8" y="274320"/>
            <a:ext cx="667529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21579"/>
            <a:ext cx="889058" cy="533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944" y="0"/>
            <a:ext cx="4494023" cy="8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6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56423"/>
            <a:ext cx="6213654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9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8" y="134303"/>
            <a:ext cx="70961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18" y="1967865"/>
            <a:ext cx="67913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1" y="15241"/>
            <a:ext cx="83771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 class Distance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class Distance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feet;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inches;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What if we want to have a link list of Distance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1164" y="1584961"/>
            <a:ext cx="5246716" cy="4632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If we need to create </a:t>
            </a:r>
            <a:r>
              <a:rPr lang="en-US" dirty="0" smtClean="0"/>
              <a:t>three link lists: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One for float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another for </a:t>
            </a:r>
            <a:r>
              <a:rPr lang="en-US" dirty="0" err="1" smtClean="0"/>
              <a:t>int</a:t>
            </a:r>
            <a:r>
              <a:rPr lang="en-US" dirty="0" smtClean="0"/>
              <a:t>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And another for string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will </a:t>
            </a:r>
            <a:r>
              <a:rPr lang="en-PK" dirty="0" smtClean="0"/>
              <a:t>the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class </a:t>
            </a:r>
            <a:r>
              <a:rPr lang="en-US" sz="2800" dirty="0" err="1" smtClean="0">
                <a:solidFill>
                  <a:schemeClr val="accent2"/>
                </a:solidFill>
              </a:rPr>
              <a:t>FloatList</a:t>
            </a:r>
            <a:r>
              <a:rPr lang="en-US" sz="2800" dirty="0" smtClean="0"/>
              <a:t> be sufficient ??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2" y="1513542"/>
            <a:ext cx="5173770" cy="45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8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Template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 smtClean="0"/>
              <a:t>If we are using template link list to store class objects, then some operators may need to be overloaded, e.g.,</a:t>
            </a:r>
          </a:p>
          <a:p>
            <a:r>
              <a:rPr lang="en-PK" dirty="0" smtClean="0"/>
              <a:t>&lt;&lt; operator</a:t>
            </a:r>
          </a:p>
          <a:p>
            <a:pPr lvl="1"/>
            <a:r>
              <a:rPr lang="en-US" dirty="0" smtClean="0"/>
              <a:t>I</a:t>
            </a:r>
            <a:r>
              <a:rPr lang="en-PK" dirty="0" smtClean="0"/>
              <a:t>n displayList function, to print the data of class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concept can be applied to functions as well as classes</a:t>
            </a:r>
          </a:p>
          <a:p>
            <a:pPr lvl="1"/>
            <a:r>
              <a:rPr lang="en-US" dirty="0" smtClean="0"/>
              <a:t>Template functions</a:t>
            </a:r>
          </a:p>
          <a:p>
            <a:pPr lvl="1"/>
            <a:r>
              <a:rPr lang="en-US" dirty="0" smtClean="0"/>
              <a:t>Template Classes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7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allows programmers to write a SINGLE functions for a set of related functions</a:t>
            </a:r>
          </a:p>
          <a:p>
            <a:r>
              <a:rPr lang="en-US" dirty="0" smtClean="0"/>
              <a:t>Lets take an example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8452" y="4001294"/>
            <a:ext cx="6445250" cy="1143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0643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/>
          <p:cNvSpPr/>
          <p:nvPr/>
        </p:nvSpPr>
        <p:spPr>
          <a:xfrm>
            <a:off x="5141626" y="2818151"/>
            <a:ext cx="944381" cy="136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97439" y="4401541"/>
            <a:ext cx="3823792" cy="2106506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1191" y="1455866"/>
            <a:ext cx="6445250" cy="1143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3980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template function will always start with a line as: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template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5"/>
                </a:solidFill>
              </a:rPr>
              <a:t>class</a:t>
            </a:r>
            <a:r>
              <a:rPr lang="en-US" dirty="0" smtClean="0"/>
              <a:t> Type&gt;</a:t>
            </a:r>
          </a:p>
          <a:p>
            <a:pPr marL="0" indent="0">
              <a:buNone/>
            </a:pPr>
            <a:r>
              <a:rPr lang="en-US" dirty="0" smtClean="0"/>
              <a:t>		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 template 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5"/>
                </a:solidFill>
              </a:rPr>
              <a:t>typename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keyword </a:t>
            </a:r>
            <a:r>
              <a:rPr lang="en-US" dirty="0" smtClean="0">
                <a:solidFill>
                  <a:schemeClr val="accent5"/>
                </a:solidFill>
              </a:rPr>
              <a:t>class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5"/>
                </a:solidFill>
              </a:rPr>
              <a:t>typename</a:t>
            </a:r>
            <a:r>
              <a:rPr lang="en-US" dirty="0" smtClean="0"/>
              <a:t>  can be used interchangeably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74" y="0"/>
            <a:ext cx="9245767" cy="6745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803" y="1439056"/>
            <a:ext cx="24883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Example 2.7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081" y="143003"/>
            <a:ext cx="3900799" cy="2565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83" y="284815"/>
            <a:ext cx="24883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Example 2.7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87" y="4164150"/>
            <a:ext cx="6862655" cy="18918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08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chp2, p111-112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8735</TotalTime>
  <Words>386</Words>
  <Application>Microsoft Office PowerPoint</Application>
  <PresentationFormat>Widescreen</PresentationFormat>
  <Paragraphs>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TEMPLATES</vt:lpstr>
      <vt:lpstr>Link List</vt:lpstr>
      <vt:lpstr>Template</vt:lpstr>
      <vt:lpstr>Template Functions</vt:lpstr>
      <vt:lpstr>PowerPoint Presentation</vt:lpstr>
      <vt:lpstr>Template Function</vt:lpstr>
      <vt:lpstr>PowerPoint Presentation</vt:lpstr>
      <vt:lpstr>PowerPoint Presentation</vt:lpstr>
      <vt:lpstr>Template Classes</vt:lpstr>
      <vt:lpstr>template classes</vt:lpstr>
      <vt:lpstr>Template Link List class </vt:lpstr>
      <vt:lpstr>Template Link List</vt:lpstr>
      <vt:lpstr>PowerPoint Presentation</vt:lpstr>
      <vt:lpstr>PowerPoint Presentation</vt:lpstr>
      <vt:lpstr>template line</vt:lpstr>
      <vt:lpstr>PowerPoint Presentation</vt:lpstr>
      <vt:lpstr>PowerPoint Presentation</vt:lpstr>
      <vt:lpstr>PowerPoint Presentation</vt:lpstr>
      <vt:lpstr>Template link list</vt:lpstr>
      <vt:lpstr>Template Link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Classes</dc:title>
  <dc:creator>shahid qureshi</dc:creator>
  <cp:lastModifiedBy>admin</cp:lastModifiedBy>
  <cp:revision>48</cp:revision>
  <dcterms:created xsi:type="dcterms:W3CDTF">2017-01-17T04:58:36Z</dcterms:created>
  <dcterms:modified xsi:type="dcterms:W3CDTF">2020-09-14T07:30:48Z</dcterms:modified>
</cp:coreProperties>
</file>