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59" r:id="rId11"/>
    <p:sldId id="262" r:id="rId12"/>
    <p:sldId id="271" r:id="rId13"/>
    <p:sldId id="260" r:id="rId14"/>
    <p:sldId id="272" r:id="rId15"/>
    <p:sldId id="277" r:id="rId16"/>
    <p:sldId id="261" r:id="rId17"/>
    <p:sldId id="269" r:id="rId18"/>
    <p:sldId id="273" r:id="rId19"/>
    <p:sldId id="274" r:id="rId20"/>
    <p:sldId id="275" r:id="rId21"/>
    <p:sldId id="276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4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7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4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3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2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2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157A-B883-4C3F-A0E6-B24CE51FC8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6289-86D0-4F07-8ADC-4C2C5E18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</a:rPr>
              <a:t>list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532356" y="243840"/>
            <a:ext cx="8272223" cy="648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797"/>
            <a:ext cx="8802871" cy="62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67641" y="414226"/>
            <a:ext cx="9314002" cy="58920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01199" y="1360212"/>
            <a:ext cx="199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ct</a:t>
            </a:r>
            <a:r>
              <a:rPr lang="en-US" sz="2000" b="1" dirty="0" smtClean="0"/>
              <a:t> and ct1 are list object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52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4" name="Group 10"/>
          <p:cNvGrpSpPr>
            <a:grpSpLocks/>
          </p:cNvGrpSpPr>
          <p:nvPr/>
        </p:nvGrpSpPr>
        <p:grpSpPr bwMode="auto">
          <a:xfrm>
            <a:off x="616104" y="-470690"/>
            <a:ext cx="7349179" cy="7187047"/>
            <a:chOff x="1152" y="240"/>
            <a:chExt cx="3152" cy="3466"/>
          </a:xfrm>
        </p:grpSpPr>
        <p:pic>
          <p:nvPicPr>
            <p:cNvPr id="56325" name="Picture 6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40"/>
              <a:ext cx="3152" cy="3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26" name="Rectangle 7"/>
            <p:cNvSpPr>
              <a:spLocks noChangeArrowheads="1"/>
            </p:cNvSpPr>
            <p:nvPr/>
          </p:nvSpPr>
          <p:spPr bwMode="auto">
            <a:xfrm>
              <a:off x="1152" y="240"/>
              <a:ext cx="28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1" dirty="0"/>
                <a:t>TABLE 5-10</a:t>
              </a:r>
              <a:r>
                <a:rPr lang="en-US" dirty="0"/>
                <a:t> Operations specific to a </a:t>
              </a:r>
              <a:r>
                <a:rPr lang="en-US" dirty="0" smtClean="0">
                  <a:latin typeface="Courier New" panose="02070309020205020404" pitchFamily="49" charset="0"/>
                </a:rPr>
                <a:t>list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39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39641" y="381002"/>
            <a:ext cx="6443022" cy="6339838"/>
            <a:chOff x="1200" y="240"/>
            <a:chExt cx="3434" cy="3702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438"/>
              <a:ext cx="3341" cy="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00" y="240"/>
              <a:ext cx="34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1" dirty="0"/>
                <a:t>TABLE 5-10</a:t>
              </a:r>
              <a:r>
                <a:rPr lang="en-US" dirty="0"/>
                <a:t> Operations specific to a </a:t>
              </a:r>
              <a:r>
                <a:rPr lang="en-US" dirty="0">
                  <a:latin typeface="Courier New" panose="02070309020205020404" pitchFamily="49" charset="0"/>
                </a:rPr>
                <a:t>list</a:t>
              </a:r>
              <a:r>
                <a:rPr lang="en-US" dirty="0"/>
                <a:t> </a:t>
              </a:r>
              <a:r>
                <a:rPr lang="en-US" dirty="0" smtClean="0"/>
                <a:t>(</a:t>
              </a:r>
              <a:r>
                <a:rPr lang="en-US" dirty="0"/>
                <a:t>cont’d.)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1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iterator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706881"/>
            <a:ext cx="6383612" cy="473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87" y="1863090"/>
            <a:ext cx="3989832" cy="322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85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" y="2512644"/>
            <a:ext cx="5978109" cy="4346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68" y="106803"/>
            <a:ext cx="8257913" cy="4660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60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 overloaded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48" y="1613535"/>
            <a:ext cx="82105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stack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STL also provides stack class. </a:t>
            </a:r>
          </a:p>
          <a:p>
            <a:r>
              <a:rPr lang="en-US" smtClean="0"/>
              <a:t>#include &lt;stack&gt;</a:t>
            </a:r>
          </a:p>
          <a:p>
            <a:r>
              <a:rPr lang="en-US" smtClean="0"/>
              <a:t>Operations supported are</a:t>
            </a:r>
          </a:p>
          <a:p>
            <a:pPr lvl="1"/>
            <a:r>
              <a:rPr lang="en-US" smtClean="0"/>
              <a:t>size()</a:t>
            </a:r>
          </a:p>
          <a:p>
            <a:pPr lvl="1"/>
            <a:r>
              <a:rPr lang="en-US" smtClean="0"/>
              <a:t>empty()</a:t>
            </a:r>
          </a:p>
          <a:p>
            <a:pPr lvl="1"/>
            <a:r>
              <a:rPr lang="en-US" smtClean="0"/>
              <a:t>push(item)</a:t>
            </a:r>
          </a:p>
          <a:p>
            <a:pPr lvl="1"/>
            <a:r>
              <a:rPr lang="en-US" smtClean="0"/>
              <a:t>top()</a:t>
            </a:r>
          </a:p>
          <a:p>
            <a:pPr lvl="1"/>
            <a:r>
              <a:rPr lang="en-US" smtClean="0"/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7900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STL queue</a:t>
            </a:r>
          </a:p>
        </p:txBody>
      </p:sp>
      <p:sp>
        <p:nvSpPr>
          <p:cNvPr id="6758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59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components of STL are:</a:t>
            </a:r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iterator</a:t>
            </a:r>
          </a:p>
          <a:p>
            <a:pPr lvl="1"/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026" name="Picture 2" descr="http://www.feliponcho.com/images/iterator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65" y="3655804"/>
            <a:ext cx="6255304" cy="29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#include &lt;queue&gt;</a:t>
            </a:r>
          </a:p>
        </p:txBody>
      </p:sp>
      <p:pic>
        <p:nvPicPr>
          <p:cNvPr id="68611" name="Picture 4"/>
          <p:cNvPicPr>
            <a:picLocks noChangeAspect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1909763"/>
            <a:ext cx="10041467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0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4"/>
          <p:cNvGrpSpPr>
            <a:grpSpLocks/>
          </p:cNvGrpSpPr>
          <p:nvPr/>
        </p:nvGrpSpPr>
        <p:grpSpPr bwMode="auto">
          <a:xfrm>
            <a:off x="304800" y="533400"/>
            <a:ext cx="7825317" cy="6248400"/>
            <a:chOff x="379648" y="838200"/>
            <a:chExt cx="4725752" cy="5039231"/>
          </a:xfrm>
        </p:grpSpPr>
        <p:pic>
          <p:nvPicPr>
            <p:cNvPr id="69639" name="Picture 2"/>
            <p:cNvPicPr>
              <a:picLocks noChangeAspect="1"/>
            </p:cNvPicPr>
            <p:nvPr/>
          </p:nvPicPr>
          <p:blipFill>
            <a:blip r:embed="rId2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838200"/>
              <a:ext cx="4694864" cy="177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0" name="Picture 3"/>
            <p:cNvPicPr>
              <a:picLocks noChangeAspect="1"/>
            </p:cNvPicPr>
            <p:nvPr/>
          </p:nvPicPr>
          <p:blipFill>
            <a:blip r:embed="rId3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48" y="2605790"/>
              <a:ext cx="4725752" cy="327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2819401"/>
            <a:ext cx="63923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3327400"/>
            <a:ext cx="7239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4267201"/>
            <a:ext cx="63923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18" y="5334000"/>
            <a:ext cx="216323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1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merge()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30" y="54157"/>
            <a:ext cx="6485212" cy="6772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9" y="5814847"/>
            <a:ext cx="4990831" cy="6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PK" dirty="0"/>
              <a:t>s</a:t>
            </a:r>
            <a:r>
              <a:rPr lang="en-PK" dirty="0" smtClean="0"/>
              <a:t>ort()	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7" y="83130"/>
            <a:ext cx="6148876" cy="6457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4131"/>
            <a:ext cx="5480589" cy="21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5" y="365125"/>
            <a:ext cx="11245645" cy="1325563"/>
          </a:xfrm>
        </p:spPr>
        <p:txBody>
          <a:bodyPr/>
          <a:lstStyle/>
          <a:p>
            <a:r>
              <a:rPr lang="en-PK" dirty="0" smtClean="0"/>
              <a:t>remove_if( 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96" y="122765"/>
            <a:ext cx="9032172" cy="65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</a:t>
            </a:r>
          </a:p>
          <a:p>
            <a:pPr lvl="1"/>
            <a:r>
              <a:rPr lang="en-US" dirty="0" smtClean="0"/>
              <a:t>container are template classes for data storage</a:t>
            </a:r>
          </a:p>
          <a:p>
            <a:pPr lvl="1"/>
            <a:r>
              <a:rPr lang="en-US" dirty="0" smtClean="0"/>
              <a:t>many types of containers exist</a:t>
            </a:r>
          </a:p>
          <a:p>
            <a:pPr lvl="1"/>
            <a:r>
              <a:rPr lang="en-US" dirty="0" smtClean="0"/>
              <a:t>e.g., list for link list, vector for arrays and many more</a:t>
            </a:r>
          </a:p>
          <a:p>
            <a:r>
              <a:rPr lang="en-US" dirty="0" smtClean="0"/>
              <a:t>Iterators</a:t>
            </a:r>
          </a:p>
          <a:p>
            <a:pPr lvl="1"/>
            <a:r>
              <a:rPr lang="en-US" dirty="0" smtClean="0"/>
              <a:t>Iterators are pointers of STL</a:t>
            </a:r>
          </a:p>
          <a:p>
            <a:pPr lvl="1"/>
            <a:r>
              <a:rPr lang="en-US" dirty="0" smtClean="0"/>
              <a:t>They are used to point to the individual data items in the container for reading or writing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to be discussed later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145"/>
            <a:ext cx="10515600" cy="1325563"/>
          </a:xfrm>
        </p:spPr>
        <p:txBody>
          <a:bodyPr/>
          <a:lstStyle/>
          <a:p>
            <a:r>
              <a:rPr lang="en-US" dirty="0" smtClean="0"/>
              <a:t>list container and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intlist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&gt;::iterator </a:t>
            </a:r>
            <a:r>
              <a:rPr lang="en-US" dirty="0" err="1" smtClean="0"/>
              <a:t>intlistitr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Iterators can be initialized using list 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intlistitr</a:t>
            </a:r>
            <a:r>
              <a:rPr lang="en-US" dirty="0" smtClean="0"/>
              <a:t> = </a:t>
            </a:r>
            <a:r>
              <a:rPr lang="en-US" dirty="0" err="1" smtClean="0"/>
              <a:t>intlist.begin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now the iterator point to the first element of the list</a:t>
            </a:r>
            <a:endParaRPr lang="en-US" dirty="0"/>
          </a:p>
          <a:p>
            <a:r>
              <a:rPr lang="en-US" dirty="0" err="1" smtClean="0"/>
              <a:t>intlistitr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it will take the pointer to the next object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intlistitr</a:t>
            </a:r>
            <a:endParaRPr lang="en-US" dirty="0" smtClean="0"/>
          </a:p>
          <a:p>
            <a:pPr lvl="1"/>
            <a:r>
              <a:rPr lang="en-US" dirty="0" smtClean="0"/>
              <a:t>dereferencing the pointer to access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list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push_back</a:t>
            </a:r>
            <a:r>
              <a:rPr lang="en-US" dirty="0" smtClean="0"/>
              <a:t>(data);</a:t>
            </a:r>
          </a:p>
          <a:p>
            <a:pPr lvl="1"/>
            <a:r>
              <a:rPr lang="en-US" dirty="0" smtClean="0"/>
              <a:t>inserts data at the end </a:t>
            </a:r>
          </a:p>
          <a:p>
            <a:r>
              <a:rPr lang="en-US" dirty="0" err="1" smtClean="0"/>
              <a:t>push_front</a:t>
            </a:r>
            <a:r>
              <a:rPr lang="en-US" dirty="0" smtClean="0"/>
              <a:t>(data);</a:t>
            </a:r>
          </a:p>
          <a:p>
            <a:pPr lvl="1"/>
            <a:r>
              <a:rPr lang="en-US" dirty="0" smtClean="0"/>
              <a:t>inserts data at the front</a:t>
            </a:r>
          </a:p>
          <a:p>
            <a:r>
              <a:rPr lang="en-US" dirty="0" smtClean="0"/>
              <a:t>sort()</a:t>
            </a:r>
          </a:p>
          <a:p>
            <a:pPr lvl="1"/>
            <a:r>
              <a:rPr lang="en-US" dirty="0" smtClean="0"/>
              <a:t>sort the link list nodes</a:t>
            </a:r>
          </a:p>
          <a:p>
            <a:r>
              <a:rPr lang="en-US" dirty="0" smtClean="0"/>
              <a:t>unique()</a:t>
            </a:r>
          </a:p>
          <a:p>
            <a:pPr lvl="1"/>
            <a:r>
              <a:rPr lang="en-US" dirty="0" smtClean="0"/>
              <a:t>delete the duplicate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56" y="49814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2151" y="1460988"/>
            <a:ext cx="11880175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int_list.push_back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int_list.push_back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int_list.push_back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(8);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int_list.push_back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(9);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int_list.push_back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(7);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int_list.push_back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(8);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int_list.push_back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int_list.push_back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int_list.push_back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// 1 1 8 9 7 8 2 3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int_list.sort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		// 1 1 2 3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3 7 8 8 9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int_list.unique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	// 1 2 3 7 8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int_list.begin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int_list.end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&lt;&lt;*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size()</a:t>
            </a:r>
          </a:p>
          <a:p>
            <a:pPr lvl="1"/>
            <a:r>
              <a:rPr lang="en-US" dirty="0" smtClean="0"/>
              <a:t>returns the number of items in the list</a:t>
            </a:r>
          </a:p>
          <a:p>
            <a:r>
              <a:rPr lang="en-US" dirty="0" smtClean="0"/>
              <a:t>front()</a:t>
            </a:r>
          </a:p>
          <a:p>
            <a:pPr lvl="1"/>
            <a:r>
              <a:rPr lang="en-US" dirty="0" smtClean="0"/>
              <a:t>returns the first element</a:t>
            </a:r>
          </a:p>
          <a:p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deletes the first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1858780"/>
            <a:ext cx="2923082" cy="1648918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985"/>
          <a:stretch/>
        </p:blipFill>
        <p:spPr>
          <a:xfrm>
            <a:off x="3602636" y="0"/>
            <a:ext cx="858936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insert(position, value);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erase(position)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95" y="4372928"/>
            <a:ext cx="8267062" cy="138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1" y="2302971"/>
            <a:ext cx="5735699" cy="15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5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6108</TotalTime>
  <Words>351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Standard Template Library STL</vt:lpstr>
      <vt:lpstr>Standard Template Library</vt:lpstr>
      <vt:lpstr>STL</vt:lpstr>
      <vt:lpstr>list container and iterator</vt:lpstr>
      <vt:lpstr>Useful list member functions</vt:lpstr>
      <vt:lpstr>Example</vt:lpstr>
      <vt:lpstr>list</vt:lpstr>
      <vt:lpstr>Example</vt:lpstr>
      <vt:lpstr>list functions</vt:lpstr>
      <vt:lpstr>STL list </vt:lpstr>
      <vt:lpstr>PowerPoint Presentation</vt:lpstr>
      <vt:lpstr>PowerPoint Presentation</vt:lpstr>
      <vt:lpstr>PowerPoint Presentation</vt:lpstr>
      <vt:lpstr>PowerPoint Presentation</vt:lpstr>
      <vt:lpstr>Reverse iterator</vt:lpstr>
      <vt:lpstr>PowerPoint Presentation</vt:lpstr>
      <vt:lpstr>Relational Operator overloaded</vt:lpstr>
      <vt:lpstr>STL stack</vt:lpstr>
      <vt:lpstr>STL queue</vt:lpstr>
      <vt:lpstr>#include &lt;queue&gt;</vt:lpstr>
      <vt:lpstr>PowerPoint Presentation</vt:lpstr>
      <vt:lpstr>merge()</vt:lpstr>
      <vt:lpstr>sort()  </vt:lpstr>
      <vt:lpstr>remove_if(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Template Library STL</dc:title>
  <dc:creator>shahid qureshi</dc:creator>
  <cp:lastModifiedBy>admin</cp:lastModifiedBy>
  <cp:revision>45</cp:revision>
  <dcterms:created xsi:type="dcterms:W3CDTF">2017-01-22T14:02:30Z</dcterms:created>
  <dcterms:modified xsi:type="dcterms:W3CDTF">2020-10-03T18:17:07Z</dcterms:modified>
</cp:coreProperties>
</file>