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59" r:id="rId6"/>
    <p:sldId id="260" r:id="rId7"/>
    <p:sldId id="261" r:id="rId8"/>
    <p:sldId id="262"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F97B6E-830F-462F-9A49-B5DA985E5346}" type="doc">
      <dgm:prSet loTypeId="urn:microsoft.com/office/officeart/2005/8/layout/pyramid2" loCatId="list" qsTypeId="urn:microsoft.com/office/officeart/2005/8/quickstyle/simple1" qsCatId="simple" csTypeId="urn:microsoft.com/office/officeart/2005/8/colors/accent1_2" csCatId="accent1" phldr="1"/>
      <dgm:spPr/>
    </dgm:pt>
    <dgm:pt modelId="{A21E0F21-E100-42F8-A087-9CE134F64410}">
      <dgm:prSet phldrT="[Text]"/>
      <dgm:spPr/>
      <dgm:t>
        <a:bodyPr/>
        <a:lstStyle/>
        <a:p>
          <a:r>
            <a:rPr lang="en-US" dirty="0" smtClean="0"/>
            <a:t>Top Management</a:t>
          </a:r>
          <a:endParaRPr lang="en-US" dirty="0"/>
        </a:p>
      </dgm:t>
    </dgm:pt>
    <dgm:pt modelId="{39C32EB3-012E-421B-B001-8C0713973220}" type="parTrans" cxnId="{F52EDFE4-C612-4C02-8313-364B29504B0B}">
      <dgm:prSet/>
      <dgm:spPr/>
      <dgm:t>
        <a:bodyPr/>
        <a:lstStyle/>
        <a:p>
          <a:endParaRPr lang="en-US"/>
        </a:p>
      </dgm:t>
    </dgm:pt>
    <dgm:pt modelId="{9C4B2DCE-B152-4233-906A-F76D2B94F698}" type="sibTrans" cxnId="{F52EDFE4-C612-4C02-8313-364B29504B0B}">
      <dgm:prSet/>
      <dgm:spPr/>
      <dgm:t>
        <a:bodyPr/>
        <a:lstStyle/>
        <a:p>
          <a:endParaRPr lang="en-US"/>
        </a:p>
      </dgm:t>
    </dgm:pt>
    <dgm:pt modelId="{F0A0447E-63AD-4812-84EC-30D35410E2CD}">
      <dgm:prSet phldrT="[Text]"/>
      <dgm:spPr/>
      <dgm:t>
        <a:bodyPr/>
        <a:lstStyle/>
        <a:p>
          <a:r>
            <a:rPr lang="en-US" dirty="0" smtClean="0"/>
            <a:t>Middle Managers</a:t>
          </a:r>
          <a:endParaRPr lang="en-US" dirty="0"/>
        </a:p>
      </dgm:t>
    </dgm:pt>
    <dgm:pt modelId="{41DF9A83-BD4D-4BA2-9676-2B7EFE92D216}" type="parTrans" cxnId="{B2EFBEB0-26C9-47F0-93FB-464D808E3998}">
      <dgm:prSet/>
      <dgm:spPr/>
      <dgm:t>
        <a:bodyPr/>
        <a:lstStyle/>
        <a:p>
          <a:endParaRPr lang="en-US"/>
        </a:p>
      </dgm:t>
    </dgm:pt>
    <dgm:pt modelId="{BD080E39-CC75-4B2D-9544-939427977637}" type="sibTrans" cxnId="{B2EFBEB0-26C9-47F0-93FB-464D808E3998}">
      <dgm:prSet/>
      <dgm:spPr/>
      <dgm:t>
        <a:bodyPr/>
        <a:lstStyle/>
        <a:p>
          <a:endParaRPr lang="en-US"/>
        </a:p>
      </dgm:t>
    </dgm:pt>
    <dgm:pt modelId="{4A829000-16C4-4BE0-96BC-DD291396AF90}">
      <dgm:prSet phldrT="[Text]"/>
      <dgm:spPr/>
      <dgm:t>
        <a:bodyPr/>
        <a:lstStyle/>
        <a:p>
          <a:r>
            <a:rPr lang="en-US" dirty="0" smtClean="0"/>
            <a:t>First Line Managers</a:t>
          </a:r>
          <a:endParaRPr lang="en-US" dirty="0"/>
        </a:p>
      </dgm:t>
    </dgm:pt>
    <dgm:pt modelId="{CD28A352-71C3-48D0-A777-0B0D2CF20D4C}" type="parTrans" cxnId="{56989D5B-26F5-45C7-BF35-BA567AEDA7C3}">
      <dgm:prSet/>
      <dgm:spPr/>
      <dgm:t>
        <a:bodyPr/>
        <a:lstStyle/>
        <a:p>
          <a:endParaRPr lang="en-US"/>
        </a:p>
      </dgm:t>
    </dgm:pt>
    <dgm:pt modelId="{7DADB70A-6C3E-4195-93CF-8C35C76574F6}" type="sibTrans" cxnId="{56989D5B-26F5-45C7-BF35-BA567AEDA7C3}">
      <dgm:prSet/>
      <dgm:spPr/>
      <dgm:t>
        <a:bodyPr/>
        <a:lstStyle/>
        <a:p>
          <a:endParaRPr lang="en-US"/>
        </a:p>
      </dgm:t>
    </dgm:pt>
    <dgm:pt modelId="{1B00D935-86B4-4D90-9237-EEECD69CBA32}">
      <dgm:prSet phldrT="[Text]"/>
      <dgm:spPr/>
      <dgm:t>
        <a:bodyPr/>
        <a:lstStyle/>
        <a:p>
          <a:r>
            <a:rPr lang="en-US" dirty="0" smtClean="0"/>
            <a:t>Non-Managerial Employees</a:t>
          </a:r>
          <a:endParaRPr lang="en-US" dirty="0"/>
        </a:p>
      </dgm:t>
    </dgm:pt>
    <dgm:pt modelId="{7BE035C2-49C0-4997-9457-13E74ADD76A2}" type="parTrans" cxnId="{B8DD5B8A-D0FF-486F-8D44-698DB80EE973}">
      <dgm:prSet/>
      <dgm:spPr/>
    </dgm:pt>
    <dgm:pt modelId="{FBD3F501-4100-444A-A085-D19EBFB8E267}" type="sibTrans" cxnId="{B8DD5B8A-D0FF-486F-8D44-698DB80EE973}">
      <dgm:prSet/>
      <dgm:spPr/>
    </dgm:pt>
    <dgm:pt modelId="{31237F17-531B-4105-891A-43BA7CDD41E6}" type="pres">
      <dgm:prSet presAssocID="{BDF97B6E-830F-462F-9A49-B5DA985E5346}" presName="compositeShape" presStyleCnt="0">
        <dgm:presLayoutVars>
          <dgm:dir/>
          <dgm:resizeHandles/>
        </dgm:presLayoutVars>
      </dgm:prSet>
      <dgm:spPr/>
    </dgm:pt>
    <dgm:pt modelId="{46CE6A2A-35A2-478E-8A52-E2E70CFF5938}" type="pres">
      <dgm:prSet presAssocID="{BDF97B6E-830F-462F-9A49-B5DA985E5346}" presName="pyramid" presStyleLbl="node1" presStyleIdx="0" presStyleCnt="1"/>
      <dgm:spPr/>
    </dgm:pt>
    <dgm:pt modelId="{3C68A1C9-9D6C-4275-8A37-12D42A50B24F}" type="pres">
      <dgm:prSet presAssocID="{BDF97B6E-830F-462F-9A49-B5DA985E5346}" presName="theList" presStyleCnt="0"/>
      <dgm:spPr/>
    </dgm:pt>
    <dgm:pt modelId="{6808CC70-260D-4C88-BC94-CDD68EF26A61}" type="pres">
      <dgm:prSet presAssocID="{A21E0F21-E100-42F8-A087-9CE134F64410}" presName="aNode" presStyleLbl="fgAcc1" presStyleIdx="0" presStyleCnt="4" custScaleX="81018" custScaleY="36487" custLinFactNeighborX="-2093" custLinFactNeighborY="-40316">
        <dgm:presLayoutVars>
          <dgm:bulletEnabled val="1"/>
        </dgm:presLayoutVars>
      </dgm:prSet>
      <dgm:spPr/>
      <dgm:t>
        <a:bodyPr/>
        <a:lstStyle/>
        <a:p>
          <a:endParaRPr lang="en-US"/>
        </a:p>
      </dgm:t>
    </dgm:pt>
    <dgm:pt modelId="{A662E338-30B9-44FF-85AC-FA73A1D0E30B}" type="pres">
      <dgm:prSet presAssocID="{A21E0F21-E100-42F8-A087-9CE134F64410}" presName="aSpace" presStyleCnt="0"/>
      <dgm:spPr/>
    </dgm:pt>
    <dgm:pt modelId="{CFA6CF09-FF18-4C6F-8263-6290769CDD35}" type="pres">
      <dgm:prSet presAssocID="{F0A0447E-63AD-4812-84EC-30D35410E2CD}" presName="aNode" presStyleLbl="fgAcc1" presStyleIdx="1" presStyleCnt="4" custScaleX="84622" custScaleY="38776">
        <dgm:presLayoutVars>
          <dgm:bulletEnabled val="1"/>
        </dgm:presLayoutVars>
      </dgm:prSet>
      <dgm:spPr/>
      <dgm:t>
        <a:bodyPr/>
        <a:lstStyle/>
        <a:p>
          <a:endParaRPr lang="en-US"/>
        </a:p>
      </dgm:t>
    </dgm:pt>
    <dgm:pt modelId="{C0164A7D-8B41-43C0-A870-679E70B6191F}" type="pres">
      <dgm:prSet presAssocID="{F0A0447E-63AD-4812-84EC-30D35410E2CD}" presName="aSpace" presStyleCnt="0"/>
      <dgm:spPr/>
    </dgm:pt>
    <dgm:pt modelId="{B75C191C-EE96-4546-8838-528F4A76351D}" type="pres">
      <dgm:prSet presAssocID="{4A829000-16C4-4BE0-96BC-DD291396AF90}" presName="aNode" presStyleLbl="fgAcc1" presStyleIdx="2" presStyleCnt="4" custScaleX="88133" custScaleY="35511">
        <dgm:presLayoutVars>
          <dgm:bulletEnabled val="1"/>
        </dgm:presLayoutVars>
      </dgm:prSet>
      <dgm:spPr/>
      <dgm:t>
        <a:bodyPr/>
        <a:lstStyle/>
        <a:p>
          <a:endParaRPr lang="en-US"/>
        </a:p>
      </dgm:t>
    </dgm:pt>
    <dgm:pt modelId="{19E611B4-8456-42AC-A8F1-2F78A6FC55C5}" type="pres">
      <dgm:prSet presAssocID="{4A829000-16C4-4BE0-96BC-DD291396AF90}" presName="aSpace" presStyleCnt="0"/>
      <dgm:spPr/>
    </dgm:pt>
    <dgm:pt modelId="{BDA8E72A-A68D-4721-946D-1C0FF7B1FEC7}" type="pres">
      <dgm:prSet presAssocID="{1B00D935-86B4-4D90-9237-EEECD69CBA32}" presName="aNode" presStyleLbl="fgAcc1" presStyleIdx="3" presStyleCnt="4" custScaleX="80727" custScaleY="47130">
        <dgm:presLayoutVars>
          <dgm:bulletEnabled val="1"/>
        </dgm:presLayoutVars>
      </dgm:prSet>
      <dgm:spPr/>
      <dgm:t>
        <a:bodyPr/>
        <a:lstStyle/>
        <a:p>
          <a:endParaRPr lang="en-US"/>
        </a:p>
      </dgm:t>
    </dgm:pt>
    <dgm:pt modelId="{56FCB504-07D5-4B97-9893-5898323778DA}" type="pres">
      <dgm:prSet presAssocID="{1B00D935-86B4-4D90-9237-EEECD69CBA32}" presName="aSpace" presStyleCnt="0"/>
      <dgm:spPr/>
    </dgm:pt>
  </dgm:ptLst>
  <dgm:cxnLst>
    <dgm:cxn modelId="{C4183C9F-DD0F-4425-9124-4FED2114F465}" type="presOf" srcId="{F0A0447E-63AD-4812-84EC-30D35410E2CD}" destId="{CFA6CF09-FF18-4C6F-8263-6290769CDD35}" srcOrd="0" destOrd="0" presId="urn:microsoft.com/office/officeart/2005/8/layout/pyramid2"/>
    <dgm:cxn modelId="{5C81A51D-B804-42B1-AA37-144C5B029028}" type="presOf" srcId="{4A829000-16C4-4BE0-96BC-DD291396AF90}" destId="{B75C191C-EE96-4546-8838-528F4A76351D}" srcOrd="0" destOrd="0" presId="urn:microsoft.com/office/officeart/2005/8/layout/pyramid2"/>
    <dgm:cxn modelId="{B8DD5B8A-D0FF-486F-8D44-698DB80EE973}" srcId="{BDF97B6E-830F-462F-9A49-B5DA985E5346}" destId="{1B00D935-86B4-4D90-9237-EEECD69CBA32}" srcOrd="3" destOrd="0" parTransId="{7BE035C2-49C0-4997-9457-13E74ADD76A2}" sibTransId="{FBD3F501-4100-444A-A085-D19EBFB8E267}"/>
    <dgm:cxn modelId="{5EAD7996-E260-4341-BC03-357296152817}" type="presOf" srcId="{A21E0F21-E100-42F8-A087-9CE134F64410}" destId="{6808CC70-260D-4C88-BC94-CDD68EF26A61}" srcOrd="0" destOrd="0" presId="urn:microsoft.com/office/officeart/2005/8/layout/pyramid2"/>
    <dgm:cxn modelId="{49CE2B80-1833-4569-BB54-7A7142F47070}" type="presOf" srcId="{BDF97B6E-830F-462F-9A49-B5DA985E5346}" destId="{31237F17-531B-4105-891A-43BA7CDD41E6}" srcOrd="0" destOrd="0" presId="urn:microsoft.com/office/officeart/2005/8/layout/pyramid2"/>
    <dgm:cxn modelId="{426ED2C7-B132-4EDC-AD6B-AE47E610019F}" type="presOf" srcId="{1B00D935-86B4-4D90-9237-EEECD69CBA32}" destId="{BDA8E72A-A68D-4721-946D-1C0FF7B1FEC7}" srcOrd="0" destOrd="0" presId="urn:microsoft.com/office/officeart/2005/8/layout/pyramid2"/>
    <dgm:cxn modelId="{F52EDFE4-C612-4C02-8313-364B29504B0B}" srcId="{BDF97B6E-830F-462F-9A49-B5DA985E5346}" destId="{A21E0F21-E100-42F8-A087-9CE134F64410}" srcOrd="0" destOrd="0" parTransId="{39C32EB3-012E-421B-B001-8C0713973220}" sibTransId="{9C4B2DCE-B152-4233-906A-F76D2B94F698}"/>
    <dgm:cxn modelId="{56989D5B-26F5-45C7-BF35-BA567AEDA7C3}" srcId="{BDF97B6E-830F-462F-9A49-B5DA985E5346}" destId="{4A829000-16C4-4BE0-96BC-DD291396AF90}" srcOrd="2" destOrd="0" parTransId="{CD28A352-71C3-48D0-A777-0B0D2CF20D4C}" sibTransId="{7DADB70A-6C3E-4195-93CF-8C35C76574F6}"/>
    <dgm:cxn modelId="{B2EFBEB0-26C9-47F0-93FB-464D808E3998}" srcId="{BDF97B6E-830F-462F-9A49-B5DA985E5346}" destId="{F0A0447E-63AD-4812-84EC-30D35410E2CD}" srcOrd="1" destOrd="0" parTransId="{41DF9A83-BD4D-4BA2-9676-2B7EFE92D216}" sibTransId="{BD080E39-CC75-4B2D-9544-939427977637}"/>
    <dgm:cxn modelId="{7A2A2604-6BC9-4370-853E-4ABB83D23E28}" type="presParOf" srcId="{31237F17-531B-4105-891A-43BA7CDD41E6}" destId="{46CE6A2A-35A2-478E-8A52-E2E70CFF5938}" srcOrd="0" destOrd="0" presId="urn:microsoft.com/office/officeart/2005/8/layout/pyramid2"/>
    <dgm:cxn modelId="{FB336A30-249C-4BE9-9C4C-4300A7ED12F1}" type="presParOf" srcId="{31237F17-531B-4105-891A-43BA7CDD41E6}" destId="{3C68A1C9-9D6C-4275-8A37-12D42A50B24F}" srcOrd="1" destOrd="0" presId="urn:microsoft.com/office/officeart/2005/8/layout/pyramid2"/>
    <dgm:cxn modelId="{11BF0578-688B-4432-87AC-B89EBC1DED1F}" type="presParOf" srcId="{3C68A1C9-9D6C-4275-8A37-12D42A50B24F}" destId="{6808CC70-260D-4C88-BC94-CDD68EF26A61}" srcOrd="0" destOrd="0" presId="urn:microsoft.com/office/officeart/2005/8/layout/pyramid2"/>
    <dgm:cxn modelId="{C36F2EB0-68A9-44E9-8BD5-4957F93B6A84}" type="presParOf" srcId="{3C68A1C9-9D6C-4275-8A37-12D42A50B24F}" destId="{A662E338-30B9-44FF-85AC-FA73A1D0E30B}" srcOrd="1" destOrd="0" presId="urn:microsoft.com/office/officeart/2005/8/layout/pyramid2"/>
    <dgm:cxn modelId="{5F3FAC1B-C3DB-4955-AAE5-62161C603CA9}" type="presParOf" srcId="{3C68A1C9-9D6C-4275-8A37-12D42A50B24F}" destId="{CFA6CF09-FF18-4C6F-8263-6290769CDD35}" srcOrd="2" destOrd="0" presId="urn:microsoft.com/office/officeart/2005/8/layout/pyramid2"/>
    <dgm:cxn modelId="{8429EF99-5598-4A37-AD97-113267D93299}" type="presParOf" srcId="{3C68A1C9-9D6C-4275-8A37-12D42A50B24F}" destId="{C0164A7D-8B41-43C0-A870-679E70B6191F}" srcOrd="3" destOrd="0" presId="urn:microsoft.com/office/officeart/2005/8/layout/pyramid2"/>
    <dgm:cxn modelId="{87AE278C-819C-4689-BE05-019A2F683A81}" type="presParOf" srcId="{3C68A1C9-9D6C-4275-8A37-12D42A50B24F}" destId="{B75C191C-EE96-4546-8838-528F4A76351D}" srcOrd="4" destOrd="0" presId="urn:microsoft.com/office/officeart/2005/8/layout/pyramid2"/>
    <dgm:cxn modelId="{38F89BFD-FCF2-4972-8009-3CE9674EA372}" type="presParOf" srcId="{3C68A1C9-9D6C-4275-8A37-12D42A50B24F}" destId="{19E611B4-8456-42AC-A8F1-2F78A6FC55C5}" srcOrd="5" destOrd="0" presId="urn:microsoft.com/office/officeart/2005/8/layout/pyramid2"/>
    <dgm:cxn modelId="{7AC26E33-7B9E-4809-B6BA-5649878C5DCA}" type="presParOf" srcId="{3C68A1C9-9D6C-4275-8A37-12D42A50B24F}" destId="{BDA8E72A-A68D-4721-946D-1C0FF7B1FEC7}" srcOrd="6" destOrd="0" presId="urn:microsoft.com/office/officeart/2005/8/layout/pyramid2"/>
    <dgm:cxn modelId="{13DF4878-21B5-4C3B-AF26-6C6B392D8B2F}" type="presParOf" srcId="{3C68A1C9-9D6C-4275-8A37-12D42A50B24F}" destId="{56FCB504-07D5-4B97-9893-5898323778DA}" srcOrd="7" destOrd="0" presId="urn:microsoft.com/office/officeart/2005/8/layout/pyramid2"/>
  </dgm:cxnLst>
  <dgm:bg/>
  <dgm:whole/>
</dgm:dataModel>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14-Feb-22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14-Feb-22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14-Feb-22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14-Feb-22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14-Feb-22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14-Feb-22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Management and Managers(contd.)</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20000"/>
          </a:bodyPr>
          <a:lstStyle/>
          <a:p>
            <a:r>
              <a:rPr lang="en-US" dirty="0" smtClean="0"/>
              <a:t>The final management function managers perform is controlling. After the goals are set and the plans are formulated(planning), the structural arrangements determined(organizing) and the people hired, trained and motivated(leading), there has to be some evaluation whether things are going as planned. </a:t>
            </a:r>
          </a:p>
          <a:p>
            <a:r>
              <a:rPr lang="en-US" dirty="0" smtClean="0"/>
              <a:t>To ensure that work is going a it should , managers must monitor and evaluate performance.</a:t>
            </a:r>
          </a:p>
          <a:p>
            <a:r>
              <a:rPr lang="en-US" dirty="0" smtClean="0"/>
              <a:t>Actual performance must be compared with the previously set goals. If there are any significant deviations, it’s the managements job to get work performance back on track.</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of Managers</a:t>
            </a:r>
            <a:endParaRPr lang="en-US" dirty="0"/>
          </a:p>
        </p:txBody>
      </p:sp>
      <p:sp>
        <p:nvSpPr>
          <p:cNvPr id="3" name="Content Placeholder 2"/>
          <p:cNvSpPr>
            <a:spLocks noGrp="1"/>
          </p:cNvSpPr>
          <p:nvPr>
            <p:ph idx="1"/>
          </p:nvPr>
        </p:nvSpPr>
        <p:spPr/>
        <p:txBody>
          <a:bodyPr>
            <a:normAutofit lnSpcReduction="10000"/>
          </a:bodyPr>
          <a:lstStyle/>
          <a:p>
            <a:r>
              <a:rPr lang="en-US" dirty="0" smtClean="0"/>
              <a:t>Traditionally structured organizations are those organizations in which the number of employees is greater at the bottom than at the top.( shaped like a pyramid)</a:t>
            </a:r>
          </a:p>
          <a:p>
            <a:r>
              <a:rPr lang="en-US" dirty="0" smtClean="0"/>
              <a:t>In this type of organization managers are described as first line, middle line or top line.</a:t>
            </a:r>
          </a:p>
          <a:p>
            <a:r>
              <a:rPr lang="en-US" dirty="0" smtClean="0"/>
              <a:t>The managers may have a variety of titles depending upon the roles assigned to the them.</a:t>
            </a:r>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457200"/>
          <a:ext cx="8229600" cy="601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First line managers are the lowest level of management and manage the work of non-managerial individuals who are involved with the production or creation of the organizations products.</a:t>
            </a:r>
          </a:p>
          <a:p>
            <a:r>
              <a:rPr lang="en-US" dirty="0" smtClean="0"/>
              <a:t>They are often called supervisors but may also be called line managers, office managers or even foremen.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Middle managers include all levels of management between the first line level and the top level of the organization. These managers manage the work of first line managers and may have the titles such as department head, project leader, plant manager or division manager.</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At or near the top of the organization are the top managers, who are responsible for making organization-wide decisions and establishing the plans and goals that effect the entire organization. These individuals have titles as executive vice president, president, managing director, chief operating officer, chief executive officer or chairman of the board.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Management functions and process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the early part of the twentieth century, a </a:t>
            </a:r>
            <a:r>
              <a:rPr lang="en-US" dirty="0" err="1" smtClean="0"/>
              <a:t>french</a:t>
            </a:r>
            <a:r>
              <a:rPr lang="en-US" dirty="0" smtClean="0"/>
              <a:t> industrialist by the name of Henry </a:t>
            </a:r>
            <a:r>
              <a:rPr lang="en-US" dirty="0" err="1" smtClean="0"/>
              <a:t>fayol</a:t>
            </a:r>
            <a:r>
              <a:rPr lang="en-US" dirty="0" smtClean="0"/>
              <a:t> proposed that all managers perform five management functions: planning, organizing, commanding and controlling.</a:t>
            </a:r>
          </a:p>
          <a:p>
            <a:r>
              <a:rPr lang="en-US" dirty="0" smtClean="0"/>
              <a:t>In the mid 1950s, a management textbook first used the functions of planning, organizing, staffing, directing and controlling as a framework. Most management textbooks still continue to be organized around the management functions, these functions have been condensed down to four basic and very important functions.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management functions</a:t>
            </a:r>
            <a:endParaRPr lang="en-US" dirty="0"/>
          </a:p>
        </p:txBody>
      </p:sp>
      <p:sp>
        <p:nvSpPr>
          <p:cNvPr id="3" name="Content Placeholder 2"/>
          <p:cNvSpPr>
            <a:spLocks noGrp="1"/>
          </p:cNvSpPr>
          <p:nvPr>
            <p:ph idx="1"/>
          </p:nvPr>
        </p:nvSpPr>
        <p:spPr/>
        <p:txBody>
          <a:bodyPr>
            <a:normAutofit fontScale="92500"/>
          </a:bodyPr>
          <a:lstStyle/>
          <a:p>
            <a:r>
              <a:rPr lang="en-US" dirty="0" smtClean="0"/>
              <a:t>Planning: the planning function involves the process of defining goals, establishing strategies for achieving those goals and developing plans to integrate and co-ordinate activities.</a:t>
            </a:r>
          </a:p>
          <a:p>
            <a:r>
              <a:rPr lang="en-US" dirty="0" smtClean="0"/>
              <a:t>Organizing: it involves the </a:t>
            </a:r>
            <a:r>
              <a:rPr lang="en-US" dirty="0" err="1" smtClean="0"/>
              <a:t>the</a:t>
            </a:r>
            <a:r>
              <a:rPr lang="en-US" dirty="0" smtClean="0"/>
              <a:t> process of determining what tasks are to be done, who is to do them, how the tasks are to be grouped, who reports to whom and where decisions are to be made.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Every organization includes people and managements job is to work with and through people to accomplish organizational goals. This is the leading function. When managers motivate sub-ordinates, influence individuals or teams as they work, select the most effective communication channel or deal in any way with behavior issues, they are leading.</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548</Words>
  <Application>Microsoft Office PowerPoint</Application>
  <PresentationFormat>On-screen Show (4:3)</PresentationFormat>
  <Paragraphs>23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Management and Managers(contd.)</vt:lpstr>
      <vt:lpstr>Classification of Managers</vt:lpstr>
      <vt:lpstr>Slide 3</vt:lpstr>
      <vt:lpstr>Slide 4</vt:lpstr>
      <vt:lpstr>Slide 5</vt:lpstr>
      <vt:lpstr>Slide 6</vt:lpstr>
      <vt:lpstr>Management functions and process</vt:lpstr>
      <vt:lpstr>Four management functions</vt:lpstr>
      <vt:lpstr>Slide 9</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and managers(contd)</dc:title>
  <dc:creator>Sara</dc:creator>
  <cp:lastModifiedBy>Sara</cp:lastModifiedBy>
  <cp:revision>11</cp:revision>
  <dcterms:created xsi:type="dcterms:W3CDTF">2006-08-16T00:00:00Z</dcterms:created>
  <dcterms:modified xsi:type="dcterms:W3CDTF">2022-02-15T04:00:03Z</dcterms:modified>
</cp:coreProperties>
</file>