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3" r:id="rId1"/>
  </p:sldMasterIdLst>
  <p:notesMasterIdLst>
    <p:notesMasterId r:id="rId10"/>
  </p:notesMasterIdLst>
  <p:sldIdLst>
    <p:sldId id="256" r:id="rId2"/>
    <p:sldId id="289" r:id="rId3"/>
    <p:sldId id="290" r:id="rId4"/>
    <p:sldId id="291" r:id="rId5"/>
    <p:sldId id="292" r:id="rId6"/>
    <p:sldId id="287" r:id="rId7"/>
    <p:sldId id="288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76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176" y="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180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B69BB-52AB-6C40-9077-6B7CF0ED4BAC}" type="datetimeFigureOut">
              <a:t>28/11/18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2D89A-C08D-B446-93F6-AD4B94DA3FEC}" type="slidenum"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60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28/11/18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400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28/11/18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90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28/11/18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91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28/11/18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79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28/11/18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30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28/11/18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34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28/11/18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54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28/11/18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47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28/11/18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07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EBC8045-0399-7D46-965C-53A6AA9C8225}" type="datetimeFigureOut">
              <a:rPr lang="es-ES" smtClean="0"/>
              <a:t>28/11/18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88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28/11/18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62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BC8045-0399-7D46-965C-53A6AA9C8225}" type="datetimeFigureOut">
              <a:rPr lang="es-ES" smtClean="0"/>
              <a:t>28/11/18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0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13800" b="1" dirty="0" err="1"/>
              <a:t>$&gt; stuk</a:t>
            </a:r>
            <a:endParaRPr lang="es-ES_tradnl" sz="13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sz="5400" dirty="0"/>
              <a:t> </a:t>
            </a:r>
            <a:r>
              <a:rPr lang="es-ES_tradnl" sz="5400" dirty="0" err="1"/>
              <a:t>Zel</a:t>
            </a:r>
            <a:endParaRPr lang="es-ES_tradnl" sz="5400" dirty="0"/>
          </a:p>
        </p:txBody>
      </p:sp>
    </p:spTree>
    <p:extLst>
      <p:ext uri="{BB962C8B-B14F-4D97-AF65-F5344CB8AC3E}">
        <p14:creationId xmlns:p14="http://schemas.microsoft.com/office/powerpoint/2010/main" val="34881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6FBC7DB-6341-477C-ADDE-6227B13FB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139349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err="1"/>
              <a:t>Stuk</a:t>
            </a:r>
            <a:r>
              <a:rPr lang="en-US" sz="2800" dirty="0"/>
              <a:t> es una </a:t>
            </a:r>
            <a:r>
              <a:rPr lang="en-US" sz="2800" dirty="0" err="1"/>
              <a:t>solución</a:t>
            </a:r>
            <a:r>
              <a:rPr lang="en-US" sz="2800" dirty="0"/>
              <a:t> para la </a:t>
            </a:r>
            <a:r>
              <a:rPr lang="en-US" sz="2800" b="1" dirty="0" err="1"/>
              <a:t>gestión</a:t>
            </a:r>
            <a:r>
              <a:rPr lang="en-US" sz="2800" b="1" dirty="0"/>
              <a:t> </a:t>
            </a:r>
            <a:r>
              <a:rPr lang="en-US" sz="2800" b="1" dirty="0" err="1"/>
              <a:t>segura</a:t>
            </a:r>
            <a:r>
              <a:rPr lang="en-US" sz="2800" b="1" dirty="0"/>
              <a:t> de </a:t>
            </a:r>
            <a:r>
              <a:rPr lang="en-US" sz="2800" b="1" dirty="0" err="1"/>
              <a:t>servicios</a:t>
            </a:r>
            <a:r>
              <a:rPr lang="en-US" sz="2800" b="1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equipos</a:t>
            </a:r>
            <a:r>
              <a:rPr lang="en-US" sz="2800" dirty="0"/>
              <a:t> </a:t>
            </a:r>
            <a:r>
              <a:rPr lang="en-US" sz="2800" dirty="0" err="1"/>
              <a:t>remotos</a:t>
            </a:r>
            <a:r>
              <a:rPr lang="en-US" sz="2800" dirty="0"/>
              <a:t> </a:t>
            </a:r>
            <a:r>
              <a:rPr lang="en-US" sz="2800" dirty="0" err="1">
                <a:sym typeface="Wingdings"/>
              </a:rPr>
              <a:t>mediante</a:t>
            </a:r>
            <a:r>
              <a:rPr lang="en-US" sz="2800" dirty="0">
                <a:sym typeface="Wingdings"/>
              </a:rPr>
              <a:t> una </a:t>
            </a:r>
            <a:r>
              <a:rPr lang="en-US" sz="2800" dirty="0" err="1"/>
              <a:t>implementación</a:t>
            </a:r>
            <a:r>
              <a:rPr lang="en-US" sz="2800" dirty="0"/>
              <a:t> de </a:t>
            </a:r>
            <a:r>
              <a:rPr lang="en-US" sz="2800" b="1" dirty="0"/>
              <a:t>Port Knocking.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err="1"/>
              <a:t>Permite</a:t>
            </a:r>
            <a:r>
              <a:rPr lang="en-US" sz="2800" dirty="0"/>
              <a:t> un </a:t>
            </a:r>
            <a:r>
              <a:rPr lang="en-US" sz="2800" b="1" dirty="0" err="1"/>
              <a:t>aprovisionamiento</a:t>
            </a:r>
            <a:r>
              <a:rPr lang="en-US" sz="2800" b="1" dirty="0"/>
              <a:t> </a:t>
            </a:r>
            <a:r>
              <a:rPr lang="en-US" sz="2800" b="1" dirty="0" err="1"/>
              <a:t>automático</a:t>
            </a:r>
            <a:r>
              <a:rPr lang="en-US" sz="2800" b="1" dirty="0"/>
              <a:t> </a:t>
            </a:r>
            <a:r>
              <a:rPr lang="en-US" sz="2800" dirty="0"/>
              <a:t>de claves de </a:t>
            </a:r>
            <a:r>
              <a:rPr lang="en-US" sz="2800" dirty="0" err="1"/>
              <a:t>acceso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err="1"/>
              <a:t>Accesible</a:t>
            </a:r>
            <a:r>
              <a:rPr lang="en-US" sz="2800" dirty="0"/>
              <a:t> </a:t>
            </a:r>
            <a:r>
              <a:rPr lang="en-US" sz="2800" dirty="0" err="1"/>
              <a:t>mediante</a:t>
            </a:r>
            <a:r>
              <a:rPr lang="en-US" sz="2800" dirty="0"/>
              <a:t> </a:t>
            </a:r>
            <a:r>
              <a:rPr lang="en-US" sz="2800" b="1" dirty="0" err="1"/>
              <a:t>factores</a:t>
            </a:r>
            <a:r>
              <a:rPr lang="en-US" sz="2800" b="1" dirty="0"/>
              <a:t> de </a:t>
            </a:r>
            <a:r>
              <a:rPr lang="en-US" sz="2800" b="1" dirty="0" err="1"/>
              <a:t>autenticación</a:t>
            </a:r>
            <a:r>
              <a:rPr lang="en-US" sz="2800" b="1" dirty="0"/>
              <a:t> </a:t>
            </a:r>
            <a:r>
              <a:rPr lang="en-US" sz="2800" dirty="0" err="1"/>
              <a:t>múltiples</a:t>
            </a:r>
            <a:r>
              <a:rPr lang="en-US" sz="2800" dirty="0"/>
              <a:t> (2FA) y/o </a:t>
            </a:r>
            <a:r>
              <a:rPr lang="en-US" sz="2800" dirty="0" err="1"/>
              <a:t>universales</a:t>
            </a:r>
            <a:r>
              <a:rPr lang="en-US" sz="2800" dirty="0"/>
              <a:t> (U2F)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</a:t>
            </a:r>
            <a:r>
              <a:rPr lang="en-US" sz="2800" b="1" dirty="0" err="1"/>
              <a:t>Escalable</a:t>
            </a:r>
            <a:r>
              <a:rPr lang="en-US" sz="2800" b="1" dirty="0"/>
              <a:t> </a:t>
            </a:r>
            <a:r>
              <a:rPr lang="en-US" sz="2800" dirty="0"/>
              <a:t>a </a:t>
            </a:r>
            <a:r>
              <a:rPr lang="en-US" sz="2800" dirty="0" err="1"/>
              <a:t>infraestructuras</a:t>
            </a:r>
            <a:r>
              <a:rPr lang="en-US" sz="2800" dirty="0"/>
              <a:t> IT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nube</a:t>
            </a:r>
            <a:r>
              <a:rPr lang="en-US" sz="2800" dirty="0"/>
              <a:t> o </a:t>
            </a:r>
            <a:r>
              <a:rPr lang="en-US" sz="2800" dirty="0" err="1"/>
              <a:t>físicas</a:t>
            </a:r>
            <a:endParaRPr lang="es-ES" sz="2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ym typeface="Wingdings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4B992F05-EE77-48AE-8AD6-06651DD1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s-ES" sz="7200" dirty="0"/>
              <a:t>¿Qué es </a:t>
            </a:r>
            <a:r>
              <a:rPr lang="es-ES" sz="7200" dirty="0" err="1"/>
              <a:t>Stuk</a:t>
            </a:r>
            <a:r>
              <a:rPr lang="es-E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816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4B992F05-EE77-48AE-8AD6-06651DD1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s-ES" sz="7200" dirty="0"/>
              <a:t>¿Qué ofrece?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xmlns="" id="{D3DF1534-DBDC-46C6-99BA-06E8D1B7FB7C}"/>
              </a:ext>
            </a:extLst>
          </p:cNvPr>
          <p:cNvSpPr txBox="1">
            <a:spLocks/>
          </p:cNvSpPr>
          <p:nvPr/>
        </p:nvSpPr>
        <p:spPr>
          <a:xfrm>
            <a:off x="800099" y="1965682"/>
            <a:ext cx="7773449" cy="16415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Seguridad</a:t>
            </a:r>
            <a:r>
              <a:rPr lang="en-US" sz="2800" dirty="0"/>
              <a:t> tanto a </a:t>
            </a:r>
            <a:r>
              <a:rPr lang="en-US" sz="2800" b="1" dirty="0" err="1"/>
              <a:t>usuarios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a </a:t>
            </a:r>
            <a:r>
              <a:rPr lang="en-US" sz="2800" b="1" dirty="0" err="1"/>
              <a:t>administradores</a:t>
            </a:r>
            <a:r>
              <a:rPr lang="en-US" sz="2800" dirty="0"/>
              <a:t>:</a:t>
            </a: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xmlns="" id="{6F577637-8D35-4075-AE6E-218F9FA8E460}"/>
              </a:ext>
            </a:extLst>
          </p:cNvPr>
          <p:cNvSpPr txBox="1">
            <a:spLocks/>
          </p:cNvSpPr>
          <p:nvPr/>
        </p:nvSpPr>
        <p:spPr>
          <a:xfrm>
            <a:off x="570452" y="2582334"/>
            <a:ext cx="4270834" cy="33782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u="sng" dirty="0"/>
              <a:t>Usuarios</a:t>
            </a:r>
            <a:r>
              <a:rPr lang="es-ES" sz="2800" b="1" dirty="0"/>
              <a:t>:</a:t>
            </a:r>
          </a:p>
          <a:p>
            <a:pPr marL="433769" lvl="1" indent="-214313"/>
            <a:r>
              <a:rPr lang="es-ES" sz="2400" dirty="0"/>
              <a:t>Acceso seguro al recurso deseado.</a:t>
            </a:r>
          </a:p>
          <a:p>
            <a:pPr marL="433769" lvl="1" indent="-214313"/>
            <a:r>
              <a:rPr lang="es-ES" sz="2400" dirty="0"/>
              <a:t>Uso de formas de autenticación que no requieren mantenimiento.</a:t>
            </a:r>
          </a:p>
          <a:p>
            <a:pPr marL="433769" lvl="1" indent="-214313"/>
            <a:r>
              <a:rPr lang="es-ES" sz="2400" dirty="0"/>
              <a:t>Varios niveles de protección contra suplantación de identidad.</a:t>
            </a:r>
          </a:p>
        </p:txBody>
      </p: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xmlns="" id="{ACDF6C79-10E4-4CAB-9E38-E157BF533D76}"/>
              </a:ext>
            </a:extLst>
          </p:cNvPr>
          <p:cNvSpPr txBox="1">
            <a:spLocks/>
          </p:cNvSpPr>
          <p:nvPr/>
        </p:nvSpPr>
        <p:spPr>
          <a:xfrm>
            <a:off x="4663439" y="2582334"/>
            <a:ext cx="4270835" cy="33782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u="sng" dirty="0"/>
              <a:t>Sistema</a:t>
            </a:r>
            <a:r>
              <a:rPr lang="es-ES" sz="2800" b="1" dirty="0"/>
              <a:t>:</a:t>
            </a:r>
          </a:p>
          <a:p>
            <a:pPr marL="433769" lvl="1" indent="-214313"/>
            <a:r>
              <a:rPr lang="es-ES" sz="2400" dirty="0"/>
              <a:t>Protección por el filtrado de tráfico.</a:t>
            </a:r>
          </a:p>
          <a:p>
            <a:pPr marL="433769" lvl="1" indent="-214313"/>
            <a:r>
              <a:rPr lang="es-ES" sz="2400" dirty="0"/>
              <a:t>Los recursos que no se utilizan se mantienen cerrados.</a:t>
            </a:r>
          </a:p>
          <a:p>
            <a:pPr marL="433769" lvl="1" indent="-214313"/>
            <a:r>
              <a:rPr lang="es-ES" sz="2400" dirty="0"/>
              <a:t>Fácilmente auditable.</a:t>
            </a:r>
          </a:p>
          <a:p>
            <a:pPr marL="433769" lvl="1" indent="-214313"/>
            <a:r>
              <a:rPr lang="es-ES" sz="2400" dirty="0"/>
              <a:t>Clientes registrados y debidamente identificados.</a:t>
            </a:r>
          </a:p>
          <a:p>
            <a:pPr marL="433769" lvl="1" indent="-214313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67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4B992F05-EE77-48AE-8AD6-06651DD1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s-ES" sz="7200" dirty="0"/>
              <a:t>Port-</a:t>
            </a:r>
            <a:r>
              <a:rPr lang="es-ES" sz="7200" dirty="0" err="1"/>
              <a:t>knocking</a:t>
            </a:r>
            <a:endParaRPr lang="es-ES" sz="7200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xmlns="" id="{D3DF1534-DBDC-46C6-99BA-06E8D1B7FB7C}"/>
              </a:ext>
            </a:extLst>
          </p:cNvPr>
          <p:cNvSpPr txBox="1">
            <a:spLocks/>
          </p:cNvSpPr>
          <p:nvPr/>
        </p:nvSpPr>
        <p:spPr>
          <a:xfrm>
            <a:off x="506485" y="2066350"/>
            <a:ext cx="5776870" cy="423378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0876" lvl="1" indent="0">
              <a:buNone/>
            </a:pPr>
            <a:r>
              <a:rPr lang="en-US" sz="2800" dirty="0" err="1">
                <a:sym typeface="Wingdings"/>
              </a:rPr>
              <a:t>Petición</a:t>
            </a:r>
            <a:r>
              <a:rPr lang="en-US" sz="2800" dirty="0">
                <a:sym typeface="Wingdings"/>
              </a:rPr>
              <a:t> de </a:t>
            </a:r>
            <a:r>
              <a:rPr lang="en-US" sz="2800" dirty="0" err="1">
                <a:sym typeface="Wingdings"/>
              </a:rPr>
              <a:t>recursos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err="1">
                <a:sym typeface="Wingdings"/>
              </a:rPr>
              <a:t>mediante</a:t>
            </a:r>
            <a:r>
              <a:rPr lang="en-US" sz="2800" dirty="0">
                <a:sym typeface="Wingdings"/>
              </a:rPr>
              <a:t> una </a:t>
            </a:r>
            <a:r>
              <a:rPr lang="en-US" sz="2800" dirty="0" err="1">
                <a:sym typeface="Wingdings"/>
              </a:rPr>
              <a:t>secuencia</a:t>
            </a:r>
            <a:r>
              <a:rPr lang="en-US" sz="2800" dirty="0">
                <a:sym typeface="Wingdings"/>
              </a:rPr>
              <a:t> y una clave:</a:t>
            </a:r>
            <a:br>
              <a:rPr lang="en-US" sz="2800" dirty="0">
                <a:sym typeface="Wingdings"/>
              </a:rPr>
            </a:br>
            <a:r>
              <a:rPr lang="en-US" sz="2800" dirty="0">
                <a:sym typeface="Wingdings"/>
              </a:rPr>
              <a:t> </a:t>
            </a:r>
          </a:p>
          <a:p>
            <a:pPr marL="536639" lvl="1" indent="-385763">
              <a:buAutoNum type="arabicPeriod"/>
            </a:pPr>
            <a:r>
              <a:rPr lang="en-US" sz="2800" dirty="0" err="1">
                <a:sym typeface="Wingdings"/>
              </a:rPr>
              <a:t>Detección</a:t>
            </a:r>
            <a:r>
              <a:rPr lang="en-US" sz="2800" dirty="0">
                <a:sym typeface="Wingdings"/>
              </a:rPr>
              <a:t> de la </a:t>
            </a:r>
            <a:r>
              <a:rPr lang="en-US" sz="2800" dirty="0" err="1">
                <a:sym typeface="Wingdings"/>
              </a:rPr>
              <a:t>secuencia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err="1">
                <a:sym typeface="Wingdings"/>
              </a:rPr>
              <a:t>en</a:t>
            </a:r>
            <a:r>
              <a:rPr lang="en-US" sz="2800" dirty="0">
                <a:sym typeface="Wingdings"/>
              </a:rPr>
              <a:t> el firewall.</a:t>
            </a:r>
          </a:p>
          <a:p>
            <a:pPr marL="536639" lvl="1" indent="-385763">
              <a:buAutoNum type="arabicPeriod"/>
            </a:pPr>
            <a:r>
              <a:rPr lang="en-US" sz="2800" dirty="0" err="1">
                <a:sym typeface="Wingdings"/>
              </a:rPr>
              <a:t>Autenticación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err="1">
                <a:sym typeface="Wingdings"/>
              </a:rPr>
              <a:t>implícita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err="1">
                <a:sym typeface="Wingdings"/>
              </a:rPr>
              <a:t>en</a:t>
            </a:r>
            <a:r>
              <a:rPr lang="en-US" sz="2800" dirty="0">
                <a:sym typeface="Wingdings"/>
              </a:rPr>
              <a:t> el </a:t>
            </a:r>
            <a:r>
              <a:rPr lang="en-US" sz="2800" dirty="0" err="1">
                <a:sym typeface="Wingdings"/>
              </a:rPr>
              <a:t>sistema</a:t>
            </a:r>
            <a:r>
              <a:rPr lang="en-US" sz="2800" dirty="0">
                <a:sym typeface="Wingdings"/>
              </a:rPr>
              <a:t>.</a:t>
            </a:r>
          </a:p>
          <a:p>
            <a:pPr marL="536639" lvl="1" indent="-385763">
              <a:buAutoNum type="arabicPeriod"/>
            </a:pPr>
            <a:r>
              <a:rPr lang="en-US" sz="2800" dirty="0" err="1">
                <a:sym typeface="Wingdings"/>
              </a:rPr>
              <a:t>Gestión</a:t>
            </a:r>
            <a:r>
              <a:rPr lang="en-US" sz="2800" dirty="0">
                <a:sym typeface="Wingdings"/>
              </a:rPr>
              <a:t> de claves.</a:t>
            </a:r>
          </a:p>
          <a:p>
            <a:pPr marL="536639" lvl="1" indent="-385763">
              <a:buAutoNum type="arabicPeriod"/>
            </a:pPr>
            <a:r>
              <a:rPr lang="en-US" sz="2800" dirty="0" err="1">
                <a:sym typeface="Wingdings"/>
              </a:rPr>
              <a:t>Permiso</a:t>
            </a:r>
            <a:r>
              <a:rPr lang="en-US" sz="2800" dirty="0">
                <a:sym typeface="Wingdings"/>
              </a:rPr>
              <a:t> de </a:t>
            </a:r>
            <a:r>
              <a:rPr lang="en-US" sz="2800" dirty="0" err="1">
                <a:sym typeface="Wingdings"/>
              </a:rPr>
              <a:t>acceso</a:t>
            </a:r>
            <a:r>
              <a:rPr lang="en-US" sz="2800" dirty="0">
                <a:sym typeface="Wingdings"/>
              </a:rPr>
              <a:t> temporal o </a:t>
            </a:r>
            <a:r>
              <a:rPr lang="en-US" sz="2800" dirty="0" err="1">
                <a:sym typeface="Wingdings"/>
              </a:rPr>
              <a:t>indefinido</a:t>
            </a:r>
            <a:r>
              <a:rPr lang="en-US" sz="2800" dirty="0">
                <a:sym typeface="Wingdings"/>
              </a:rPr>
              <a:t> al </a:t>
            </a:r>
            <a:r>
              <a:rPr lang="en-US" sz="2800" dirty="0" err="1">
                <a:sym typeface="Wingdings"/>
              </a:rPr>
              <a:t>recurso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err="1">
                <a:sym typeface="Wingdings"/>
              </a:rPr>
              <a:t>solicitado</a:t>
            </a:r>
            <a:r>
              <a:rPr lang="en-US" sz="2800" dirty="0">
                <a:sym typeface="Wingdings"/>
              </a:rPr>
              <a:t>.</a:t>
            </a:r>
            <a:endParaRPr lang="es-E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xmlns="" id="{BD14AC11-252E-463E-97D3-5058DE9AC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2" t="7470" r="6475" b="17358"/>
          <a:stretch/>
        </p:blipFill>
        <p:spPr>
          <a:xfrm>
            <a:off x="5637401" y="2480276"/>
            <a:ext cx="3372375" cy="2164360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xmlns="" id="{0F37587A-C838-4CB0-A42F-98460311E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01" y="4451236"/>
            <a:ext cx="931955" cy="7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4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4B992F05-EE77-48AE-8AD6-06651DD1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s-ES" sz="7200" dirty="0"/>
              <a:t>Autenticación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5669F683-FAE1-40CD-A91A-EE4CC3A4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473" y="3034408"/>
            <a:ext cx="2781642" cy="20862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33287AB6-ED10-49C8-AF56-01A28EFC1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4" y="2151590"/>
            <a:ext cx="1808013" cy="180801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A1B58D6D-BCCE-4995-8DB6-8A6022D17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9" b="89693" l="1235" r="93333">
                        <a14:foregroundMark x1="1235" y1="47588" x2="1358" y2="50877"/>
                        <a14:foregroundMark x1="14198" y1="45175" x2="16790" y2="47149"/>
                        <a14:foregroundMark x1="21358" y1="46711" x2="23951" y2="45395"/>
                        <a14:foregroundMark x1="30864" y1="45175" x2="31605" y2="52851"/>
                        <a14:foregroundMark x1="37901" y1="44737" x2="38642" y2="49561"/>
                        <a14:foregroundMark x1="37531" y1="42325" x2="37778" y2="55263"/>
                        <a14:foregroundMark x1="42099" y1="51974" x2="46049" y2="47588"/>
                        <a14:foregroundMark x1="46049" y1="47588" x2="43333" y2="40351"/>
                        <a14:foregroundMark x1="43333" y1="40351" x2="40494" y2="39254"/>
                        <a14:foregroundMark x1="51111" y1="44956" x2="53704" y2="50658"/>
                        <a14:foregroundMark x1="57407" y1="45614" x2="56543" y2="47807"/>
                        <a14:foregroundMark x1="68148" y1="45833" x2="66173" y2="46711"/>
                        <a14:foregroundMark x1="78765" y1="53289" x2="76296" y2="52851"/>
                        <a14:foregroundMark x1="85309" y1="53070" x2="86790" y2="53728"/>
                        <a14:foregroundMark x1="92346" y1="51535" x2="93333" y2="535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482" y="4590096"/>
            <a:ext cx="4352964" cy="24505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C27AC21E-3B30-430C-988D-9AD65EEC9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7026" y="3073069"/>
            <a:ext cx="2562420" cy="2562420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xmlns="" id="{ED5EA017-5933-4806-97FA-1FF2A6E104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47" y="2474334"/>
            <a:ext cx="4122429" cy="29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6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80" y="1072203"/>
            <a:ext cx="6005355" cy="440233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385" y="1573757"/>
            <a:ext cx="1105469" cy="788159"/>
          </a:xfrm>
          <a:prstGeom prst="rect">
            <a:avLst/>
          </a:prstGeom>
          <a:solidFill>
            <a:srgbClr val="D1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12" name="Rectangle 11"/>
          <p:cNvSpPr/>
          <p:nvPr/>
        </p:nvSpPr>
        <p:spPr>
          <a:xfrm>
            <a:off x="7372861" y="1632010"/>
            <a:ext cx="1105469" cy="788159"/>
          </a:xfrm>
          <a:prstGeom prst="rect">
            <a:avLst/>
          </a:prstGeom>
          <a:solidFill>
            <a:srgbClr val="D1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</p:spTree>
    <p:extLst>
      <p:ext uri="{BB962C8B-B14F-4D97-AF65-F5344CB8AC3E}">
        <p14:creationId xmlns:p14="http://schemas.microsoft.com/office/powerpoint/2010/main" val="267846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934C26-06DF-4D72-9A6F-F4FA6EB6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95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/>
              <a:t>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807EA1DF-5BA6-493D-8FB7-B6EB7C689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32" y="0"/>
            <a:ext cx="927266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2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4B992F05-EE77-48AE-8AD6-06651DD1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s-ES" sz="7200" dirty="0"/>
              <a:t>Tecnologías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3C4DE3A3-24C9-46D3-8B05-6A234F61C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35" y="1940238"/>
            <a:ext cx="4169329" cy="42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043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467</TotalTime>
  <Words>149</Words>
  <Application>Microsoft Macintosh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Retrospección</vt:lpstr>
      <vt:lpstr>$&gt; stuk</vt:lpstr>
      <vt:lpstr>¿Qué es Stuk?</vt:lpstr>
      <vt:lpstr>¿Qué ofrece?</vt:lpstr>
      <vt:lpstr>Port-knocking</vt:lpstr>
      <vt:lpstr>Autenticación</vt:lpstr>
      <vt:lpstr> </vt:lpstr>
      <vt:lpstr> </vt:lpstr>
      <vt:lpstr>Tecnologías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stuk</dc:title>
  <dc:creator>Microsoft Office User</dc:creator>
  <cp:lastModifiedBy>Microsoft Office User</cp:lastModifiedBy>
  <cp:revision>31</cp:revision>
  <dcterms:created xsi:type="dcterms:W3CDTF">2018-11-27T10:13:49Z</dcterms:created>
  <dcterms:modified xsi:type="dcterms:W3CDTF">2018-11-28T21:20:14Z</dcterms:modified>
</cp:coreProperties>
</file>