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10"/>
  </p:notesMasterIdLst>
  <p:sldIdLst>
    <p:sldId id="256" r:id="rId2"/>
    <p:sldId id="280" r:id="rId3"/>
    <p:sldId id="283" r:id="rId4"/>
    <p:sldId id="284" r:id="rId5"/>
    <p:sldId id="285" r:id="rId6"/>
    <p:sldId id="287" r:id="rId7"/>
    <p:sldId id="288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69"/>
    <p:restoredTop sz="94643"/>
  </p:normalViewPr>
  <p:slideViewPr>
    <p:cSldViewPr snapToGrid="0" snapToObjects="1">
      <p:cViewPr>
        <p:scale>
          <a:sx n="94" d="100"/>
          <a:sy n="94" d="100"/>
        </p:scale>
        <p:origin x="152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180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B69BB-52AB-6C40-9077-6B7CF0ED4BAC}" type="datetimeFigureOut">
              <a:t>27/11/18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2D89A-C08D-B446-93F6-AD4B94DA3FEC}" type="slidenum"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360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2D89A-C08D-B446-93F6-AD4B94DA3FEC}" type="slidenum"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110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8045-0399-7D46-965C-53A6AA9C8225}" type="datetimeFigureOut">
              <a:rPr lang="es-ES" smtClean="0"/>
              <a:t>27/11/18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99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8045-0399-7D46-965C-53A6AA9C8225}" type="datetimeFigureOut">
              <a:rPr lang="es-ES" smtClean="0"/>
              <a:t>27/11/18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90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8045-0399-7D46-965C-53A6AA9C8225}" type="datetimeFigureOut">
              <a:rPr lang="es-ES" smtClean="0"/>
              <a:t>27/11/18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31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8045-0399-7D46-965C-53A6AA9C8225}" type="datetimeFigureOut">
              <a:rPr lang="es-ES" smtClean="0"/>
              <a:t>27/11/18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60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8045-0399-7D46-965C-53A6AA9C8225}" type="datetimeFigureOut">
              <a:rPr lang="es-ES" smtClean="0"/>
              <a:t>27/11/18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57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8045-0399-7D46-965C-53A6AA9C8225}" type="datetimeFigureOut">
              <a:rPr lang="es-ES" smtClean="0"/>
              <a:t>27/11/18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8045-0399-7D46-965C-53A6AA9C8225}" type="datetimeFigureOut">
              <a:rPr lang="es-ES" smtClean="0"/>
              <a:t>27/11/18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57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8045-0399-7D46-965C-53A6AA9C8225}" type="datetimeFigureOut">
              <a:rPr lang="es-ES" smtClean="0"/>
              <a:t>27/11/18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8045-0399-7D46-965C-53A6AA9C8225}" type="datetimeFigureOut">
              <a:rPr lang="es-ES" smtClean="0"/>
              <a:t>27/11/18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90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BC8045-0399-7D46-965C-53A6AA9C8225}" type="datetimeFigureOut">
              <a:rPr lang="es-ES" smtClean="0"/>
              <a:t>27/11/18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52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8045-0399-7D46-965C-53A6AA9C8225}" type="datetimeFigureOut">
              <a:rPr lang="es-ES" smtClean="0"/>
              <a:t>27/11/18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958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BC8045-0399-7D46-965C-53A6AA9C8225}" type="datetimeFigureOut">
              <a:rPr lang="es-ES" smtClean="0"/>
              <a:t>27/11/18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6380A7-F8D0-AF4F-B285-6F90B225E40A}" type="slidenum">
              <a:rPr lang="es-ES" smtClean="0"/>
              <a:t>‹#›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84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b="1" dirty="0" err="1"/>
              <a:t>$&gt; stuk</a:t>
            </a:r>
            <a:endParaRPr lang="es-ES_tradnl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 </a:t>
            </a:r>
            <a:r>
              <a:rPr lang="es-ES_tradnl" dirty="0" err="1"/>
              <a:t>Zel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881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B765CF-2F46-4B9B-A698-A59F8F3C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/>
              <a:t>¿Qué es </a:t>
            </a:r>
            <a:r>
              <a:rPr lang="es-ES" sz="6600" dirty="0" err="1"/>
              <a:t>Stuk</a:t>
            </a:r>
            <a:r>
              <a:rPr lang="es-ES" sz="6600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3E7B21C-7915-4D7D-8913-E02861578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4673"/>
            <a:ext cx="10297551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/>
              <a:t>Stuk</a:t>
            </a:r>
            <a:r>
              <a:rPr lang="en-US" sz="2800" dirty="0"/>
              <a:t> es una </a:t>
            </a:r>
            <a:r>
              <a:rPr lang="en-US" sz="2800" dirty="0" err="1"/>
              <a:t>solución</a:t>
            </a:r>
            <a:r>
              <a:rPr lang="en-US" sz="2800" dirty="0"/>
              <a:t> para la </a:t>
            </a:r>
            <a:r>
              <a:rPr lang="en-US" sz="2800" b="1" dirty="0" err="1"/>
              <a:t>gestión</a:t>
            </a:r>
            <a:r>
              <a:rPr lang="en-US" sz="2800" b="1" dirty="0"/>
              <a:t> </a:t>
            </a:r>
            <a:r>
              <a:rPr lang="en-US" sz="2800" b="1" dirty="0" err="1"/>
              <a:t>segura</a:t>
            </a:r>
            <a:r>
              <a:rPr lang="en-US" sz="2800" b="1" dirty="0"/>
              <a:t> de </a:t>
            </a:r>
            <a:r>
              <a:rPr lang="en-US" sz="2800" b="1" dirty="0" err="1"/>
              <a:t>servicios</a:t>
            </a:r>
            <a:r>
              <a:rPr lang="en-US" sz="2800" b="1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equipos</a:t>
            </a:r>
            <a:r>
              <a:rPr lang="en-US" sz="2800" dirty="0"/>
              <a:t> </a:t>
            </a:r>
            <a:r>
              <a:rPr lang="en-US" sz="2800" dirty="0" err="1"/>
              <a:t>remotos</a:t>
            </a:r>
            <a:r>
              <a:rPr lang="en-US" sz="2800" dirty="0"/>
              <a:t> </a:t>
            </a:r>
            <a:r>
              <a:rPr lang="en-US" sz="2800" dirty="0" err="1">
                <a:sym typeface="Wingdings"/>
              </a:rPr>
              <a:t>mediante</a:t>
            </a:r>
            <a:r>
              <a:rPr lang="en-US" sz="2800" dirty="0">
                <a:sym typeface="Wingdings"/>
              </a:rPr>
              <a:t> una </a:t>
            </a:r>
            <a:r>
              <a:rPr lang="en-US" sz="2800" dirty="0" err="1"/>
              <a:t>implementación</a:t>
            </a:r>
            <a:r>
              <a:rPr lang="en-US" sz="2800" dirty="0"/>
              <a:t> de </a:t>
            </a:r>
            <a:r>
              <a:rPr lang="en-US" sz="2800" b="1" dirty="0"/>
              <a:t>Port Knocking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Permite</a:t>
            </a:r>
            <a:r>
              <a:rPr lang="en-US" sz="2800" dirty="0"/>
              <a:t> un </a:t>
            </a:r>
            <a:r>
              <a:rPr lang="en-US" sz="2800" b="1" dirty="0" err="1"/>
              <a:t>aprovisionamiento</a:t>
            </a:r>
            <a:r>
              <a:rPr lang="en-US" sz="2800" b="1" dirty="0"/>
              <a:t> </a:t>
            </a:r>
            <a:r>
              <a:rPr lang="en-US" sz="2800" b="1" dirty="0" err="1"/>
              <a:t>automático</a:t>
            </a:r>
            <a:r>
              <a:rPr lang="en-US" sz="2800" b="1" dirty="0"/>
              <a:t> </a:t>
            </a:r>
            <a:r>
              <a:rPr lang="en-US" sz="2800" dirty="0"/>
              <a:t>de claves de </a:t>
            </a:r>
            <a:r>
              <a:rPr lang="en-US" sz="2800" dirty="0" err="1"/>
              <a:t>acceso</a:t>
            </a:r>
            <a:r>
              <a:rPr lang="en-US" sz="2800" dirty="0"/>
              <a:t>.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Accesible</a:t>
            </a:r>
            <a:r>
              <a:rPr lang="en-US" sz="2800" dirty="0"/>
              <a:t> </a:t>
            </a:r>
            <a:r>
              <a:rPr lang="en-US" sz="2800" dirty="0" err="1"/>
              <a:t>mediante</a:t>
            </a:r>
            <a:r>
              <a:rPr lang="en-US" sz="2800" dirty="0"/>
              <a:t> </a:t>
            </a:r>
            <a:r>
              <a:rPr lang="en-US" sz="2800" b="1" dirty="0" err="1"/>
              <a:t>factores</a:t>
            </a:r>
            <a:r>
              <a:rPr lang="en-US" sz="2800" b="1" dirty="0"/>
              <a:t> de </a:t>
            </a:r>
            <a:r>
              <a:rPr lang="en-US" sz="2800" b="1" dirty="0" err="1"/>
              <a:t>autenticación</a:t>
            </a:r>
            <a:r>
              <a:rPr lang="en-US" sz="2800" b="1" dirty="0"/>
              <a:t> </a:t>
            </a:r>
            <a:r>
              <a:rPr lang="en-US" sz="2800" dirty="0" err="1"/>
              <a:t>múltiples</a:t>
            </a:r>
            <a:r>
              <a:rPr lang="en-US" sz="2800" dirty="0"/>
              <a:t> (2FA) y/o </a:t>
            </a:r>
            <a:r>
              <a:rPr lang="en-US" sz="2800" dirty="0" err="1"/>
              <a:t>universales</a:t>
            </a:r>
            <a:r>
              <a:rPr lang="en-US" sz="2800" dirty="0"/>
              <a:t> (U2F)</a:t>
            </a:r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Solución</a:t>
            </a:r>
            <a:r>
              <a:rPr lang="en-US" sz="2800" dirty="0"/>
              <a:t> </a:t>
            </a:r>
            <a:r>
              <a:rPr lang="en-US" sz="2800" b="1" dirty="0" err="1"/>
              <a:t>escalable</a:t>
            </a:r>
            <a:r>
              <a:rPr lang="en-US" sz="2800" b="1" dirty="0"/>
              <a:t> </a:t>
            </a:r>
            <a:r>
              <a:rPr lang="en-US" sz="2800" dirty="0"/>
              <a:t>a </a:t>
            </a:r>
            <a:r>
              <a:rPr lang="en-US" sz="2800" dirty="0" err="1"/>
              <a:t>infraestructuras</a:t>
            </a:r>
            <a:r>
              <a:rPr lang="en-US" sz="2800" dirty="0"/>
              <a:t> IT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nube</a:t>
            </a:r>
            <a:r>
              <a:rPr lang="en-US" sz="2800" dirty="0"/>
              <a:t> o </a:t>
            </a:r>
            <a:r>
              <a:rPr lang="en-US" sz="2800" dirty="0" err="1"/>
              <a:t>físicas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61395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8FB339-5DA5-45CC-9FDD-10192308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/>
              <a:t>¿Qué ofrece?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507D35E-3D29-4F84-8892-FCA061A45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10058400" cy="736282"/>
          </a:xfrm>
        </p:spPr>
        <p:txBody>
          <a:bodyPr>
            <a:normAutofit fontScale="92500"/>
          </a:bodyPr>
          <a:lstStyle/>
          <a:p>
            <a:r>
              <a:rPr lang="en-US" sz="2800" cap="none" dirty="0" err="1"/>
              <a:t>Stuk</a:t>
            </a:r>
            <a:r>
              <a:rPr lang="en-US" sz="2800" cap="none" dirty="0"/>
              <a:t> </a:t>
            </a:r>
            <a:r>
              <a:rPr lang="en-US" sz="2800" cap="none" dirty="0" err="1"/>
              <a:t>proporciona</a:t>
            </a:r>
            <a:r>
              <a:rPr lang="en-US" sz="2800" cap="none" dirty="0"/>
              <a:t> </a:t>
            </a:r>
            <a:r>
              <a:rPr lang="en-US" sz="2800" cap="none" dirty="0" err="1"/>
              <a:t>seguridad</a:t>
            </a:r>
            <a:r>
              <a:rPr lang="en-US" sz="2800" cap="none" dirty="0"/>
              <a:t> tanto a </a:t>
            </a:r>
            <a:r>
              <a:rPr lang="en-US" sz="2800" cap="none" dirty="0" err="1"/>
              <a:t>usuarios</a:t>
            </a:r>
            <a:r>
              <a:rPr lang="en-US" sz="2800" cap="none" dirty="0"/>
              <a:t> </a:t>
            </a:r>
            <a:r>
              <a:rPr lang="en-US" sz="2800" cap="none" dirty="0" err="1"/>
              <a:t>como</a:t>
            </a:r>
            <a:r>
              <a:rPr lang="en-US" sz="2800" cap="none" dirty="0"/>
              <a:t> a </a:t>
            </a:r>
            <a:r>
              <a:rPr lang="en-US" sz="2800" cap="none" dirty="0" err="1"/>
              <a:t>administradores</a:t>
            </a:r>
            <a:r>
              <a:rPr lang="en-US" sz="2800" cap="none" dirty="0"/>
              <a:t>: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502012AB-8A66-4D52-B14D-5760795874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2800" b="1" dirty="0"/>
              <a:t>Usuarios:</a:t>
            </a:r>
          </a:p>
          <a:p>
            <a:pPr marL="578358" lvl="1" indent="-285750"/>
            <a:r>
              <a:rPr lang="es-ES" sz="2400" dirty="0"/>
              <a:t>Acceso seguro al recurso deseado.</a:t>
            </a:r>
          </a:p>
          <a:p>
            <a:pPr marL="578358" lvl="1" indent="-285750"/>
            <a:r>
              <a:rPr lang="es-ES" sz="2400" dirty="0"/>
              <a:t>Uso de formas de autenticación que </a:t>
            </a:r>
            <a:r>
              <a:rPr lang="es-ES" sz="2400" b="1" dirty="0"/>
              <a:t>no</a:t>
            </a:r>
            <a:r>
              <a:rPr lang="es-ES" sz="2400" dirty="0"/>
              <a:t> requieren </a:t>
            </a:r>
            <a:r>
              <a:rPr lang="es-ES" sz="2400" b="1" dirty="0"/>
              <a:t>mantenimiento</a:t>
            </a:r>
            <a:r>
              <a:rPr lang="es-ES" sz="2400" dirty="0"/>
              <a:t>.</a:t>
            </a:r>
          </a:p>
          <a:p>
            <a:pPr marL="578358" lvl="1" indent="-285750"/>
            <a:r>
              <a:rPr lang="es-ES" sz="2400" dirty="0"/>
              <a:t>Varios niveles de protección contra suplantación de identidad.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11B40BD7-E519-4CA5-9017-E527A02C9B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sz="2800" b="1" dirty="0"/>
              <a:t>Sistema:</a:t>
            </a:r>
          </a:p>
          <a:p>
            <a:pPr marL="578358" lvl="1" indent="-285750"/>
            <a:r>
              <a:rPr lang="es-ES" sz="2400" dirty="0"/>
              <a:t>Protección por el filtrado de tráfico.</a:t>
            </a:r>
          </a:p>
          <a:p>
            <a:pPr marL="578358" lvl="1" indent="-285750"/>
            <a:r>
              <a:rPr lang="es-ES" sz="2400" dirty="0"/>
              <a:t>Los recursos que no se utilizan se mantienen cerrados.</a:t>
            </a:r>
          </a:p>
          <a:p>
            <a:pPr marL="578358" lvl="1" indent="-285750"/>
            <a:r>
              <a:rPr lang="es-ES" sz="2400" dirty="0"/>
              <a:t>Fácilmente auditable.</a:t>
            </a:r>
          </a:p>
          <a:p>
            <a:pPr marL="578358" lvl="1" indent="-285750"/>
            <a:r>
              <a:rPr lang="es-ES" sz="2400" dirty="0"/>
              <a:t>Clientes registrados y debidamente identificados.</a:t>
            </a:r>
          </a:p>
          <a:p>
            <a:pPr marL="578358" lvl="1" indent="-28575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305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79C83B-052B-4320-B9EA-C51D73D0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sz="6600" dirty="0"/>
              <a:t>Port-knocking</a:t>
            </a:r>
            <a:br>
              <a:rPr lang="en-US" sz="66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s-ES_tradnl" sz="2200" dirty="0"/>
              <a:t>SSH + 2FA + Autenticación implícita + Port </a:t>
            </a:r>
            <a:r>
              <a:rPr lang="es-ES_tradnl" sz="2200" dirty="0" err="1"/>
              <a:t>knocking</a:t>
            </a:r>
            <a:r>
              <a:rPr lang="es-ES_tradnl" sz="2200" dirty="0"/>
              <a:t> = </a:t>
            </a:r>
            <a:r>
              <a:rPr lang="es-ES_tradnl" sz="2200" i="1" dirty="0" err="1"/>
              <a:t>Stealth</a:t>
            </a:r>
            <a:r>
              <a:rPr lang="es-ES_tradnl" sz="2200" i="1" dirty="0"/>
              <a:t> </a:t>
            </a:r>
            <a:r>
              <a:rPr lang="es-ES_tradnl" sz="2200" i="1" dirty="0" err="1"/>
              <a:t>authentication</a:t>
            </a:r>
            <a:r>
              <a:rPr lang="es-ES_tradnl" sz="2200" i="1" dirty="0"/>
              <a:t> </a:t>
            </a:r>
            <a:r>
              <a:rPr lang="es-ES_tradnl" sz="2200" dirty="0"/>
              <a:t>+ Control de acceso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FF4D659-B2E5-4DC5-8EBB-74511181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8106"/>
            <a:ext cx="10058400" cy="378098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>
                <a:sym typeface="Wingdings"/>
              </a:rPr>
              <a:t>Petición de </a:t>
            </a:r>
            <a:r>
              <a:rPr lang="en-US" sz="2400" dirty="0" err="1">
                <a:sym typeface="Wingdings"/>
              </a:rPr>
              <a:t>recursos</a:t>
            </a:r>
            <a:r>
              <a:rPr lang="en-US" sz="2400" dirty="0">
                <a:sym typeface="Wingdings"/>
              </a:rPr>
              <a:t> (servicios) </a:t>
            </a:r>
            <a:r>
              <a:rPr lang="en-US" sz="2400" dirty="0" err="1">
                <a:sym typeface="Wingdings"/>
              </a:rPr>
              <a:t>mediante</a:t>
            </a:r>
            <a:r>
              <a:rPr lang="en-US" sz="2400" dirty="0">
                <a:sym typeface="Wingdings"/>
              </a:rPr>
              <a:t> una </a:t>
            </a:r>
            <a:r>
              <a:rPr lang="en-US" sz="2400" dirty="0" err="1">
                <a:sym typeface="Wingdings"/>
              </a:rPr>
              <a:t>secuencia</a:t>
            </a:r>
            <a:r>
              <a:rPr lang="en-US" sz="2400" dirty="0">
                <a:sym typeface="Wingdings"/>
              </a:rPr>
              <a:t> y una clave </a:t>
            </a:r>
            <a:br>
              <a:rPr lang="en-US" sz="2400" dirty="0">
                <a:sym typeface="Wingdings"/>
              </a:rPr>
            </a:br>
            <a:r>
              <a:rPr lang="en-US" sz="2400" dirty="0">
                <a:sym typeface="Wingdings"/>
              </a:rPr>
              <a:t> </a:t>
            </a:r>
          </a:p>
          <a:p>
            <a:pPr marL="715518" lvl="1" indent="-514350">
              <a:buAutoNum type="arabicPeriod"/>
            </a:pPr>
            <a:r>
              <a:rPr lang="en-US" sz="2400" dirty="0" err="1">
                <a:sym typeface="Wingdings"/>
              </a:rPr>
              <a:t>Detección</a:t>
            </a:r>
            <a:r>
              <a:rPr lang="en-US" sz="2400" dirty="0">
                <a:sym typeface="Wingdings"/>
              </a:rPr>
              <a:t> de la </a:t>
            </a:r>
            <a:r>
              <a:rPr lang="en-US" sz="2400" dirty="0" err="1">
                <a:sym typeface="Wingdings"/>
              </a:rPr>
              <a:t>secuencia</a:t>
            </a:r>
            <a:r>
              <a:rPr lang="en-US" sz="2400" dirty="0">
                <a:sym typeface="Wingdings"/>
              </a:rPr>
              <a:t> </a:t>
            </a:r>
            <a:r>
              <a:rPr lang="en-US" sz="2400" dirty="0" err="1">
                <a:sym typeface="Wingdings"/>
              </a:rPr>
              <a:t>en</a:t>
            </a:r>
            <a:r>
              <a:rPr lang="en-US" sz="2400" dirty="0">
                <a:sym typeface="Wingdings"/>
              </a:rPr>
              <a:t> el firewall.</a:t>
            </a:r>
          </a:p>
          <a:p>
            <a:pPr marL="715518" lvl="1" indent="-514350">
              <a:buAutoNum type="arabicPeriod"/>
            </a:pPr>
            <a:r>
              <a:rPr lang="en-US" sz="2400" dirty="0" err="1">
                <a:sym typeface="Wingdings"/>
              </a:rPr>
              <a:t>Autenticación</a:t>
            </a:r>
            <a:r>
              <a:rPr lang="en-US" sz="2400" dirty="0">
                <a:sym typeface="Wingdings"/>
              </a:rPr>
              <a:t> </a:t>
            </a:r>
            <a:r>
              <a:rPr lang="en-US" sz="2400" dirty="0" err="1">
                <a:sym typeface="Wingdings"/>
              </a:rPr>
              <a:t>implícita</a:t>
            </a:r>
            <a:r>
              <a:rPr lang="en-US" sz="2400" dirty="0">
                <a:sym typeface="Wingdings"/>
              </a:rPr>
              <a:t> </a:t>
            </a:r>
            <a:r>
              <a:rPr lang="en-US" sz="2400" dirty="0" err="1">
                <a:sym typeface="Wingdings"/>
              </a:rPr>
              <a:t>en</a:t>
            </a:r>
            <a:r>
              <a:rPr lang="en-US" sz="2400" dirty="0">
                <a:sym typeface="Wingdings"/>
              </a:rPr>
              <a:t> el </a:t>
            </a:r>
            <a:r>
              <a:rPr lang="en-US" sz="2400" dirty="0" err="1">
                <a:sym typeface="Wingdings"/>
              </a:rPr>
              <a:t>sistema</a:t>
            </a:r>
            <a:r>
              <a:rPr lang="en-US" sz="2400" dirty="0">
                <a:sym typeface="Wingdings"/>
              </a:rPr>
              <a:t>.</a:t>
            </a:r>
          </a:p>
          <a:p>
            <a:pPr marL="715518" lvl="1" indent="-514350">
              <a:buAutoNum type="arabicPeriod"/>
            </a:pPr>
            <a:r>
              <a:rPr lang="en-US" sz="2400" dirty="0" err="1">
                <a:sym typeface="Wingdings"/>
              </a:rPr>
              <a:t>Gestión</a:t>
            </a:r>
            <a:r>
              <a:rPr lang="en-US" sz="2400" dirty="0">
                <a:sym typeface="Wingdings"/>
              </a:rPr>
              <a:t> de claves.</a:t>
            </a:r>
          </a:p>
          <a:p>
            <a:pPr marL="715518" lvl="1" indent="-514350">
              <a:buAutoNum type="arabicPeriod"/>
            </a:pPr>
            <a:r>
              <a:rPr lang="en-US" sz="2400" dirty="0" err="1">
                <a:sym typeface="Wingdings"/>
              </a:rPr>
              <a:t>Permiso</a:t>
            </a:r>
            <a:r>
              <a:rPr lang="en-US" sz="2400" dirty="0">
                <a:sym typeface="Wingdings"/>
              </a:rPr>
              <a:t> de </a:t>
            </a:r>
            <a:r>
              <a:rPr lang="en-US" sz="2400" dirty="0" err="1">
                <a:sym typeface="Wingdings"/>
              </a:rPr>
              <a:t>acceso</a:t>
            </a:r>
            <a:r>
              <a:rPr lang="en-US" sz="2400" dirty="0">
                <a:sym typeface="Wingdings"/>
              </a:rPr>
              <a:t> temporal o </a:t>
            </a:r>
            <a:r>
              <a:rPr lang="en-US" sz="2400" dirty="0" err="1">
                <a:sym typeface="Wingdings"/>
              </a:rPr>
              <a:t>indefinido</a:t>
            </a:r>
            <a:r>
              <a:rPr lang="en-US" sz="2400" dirty="0">
                <a:sym typeface="Wingdings"/>
              </a:rPr>
              <a:t> al </a:t>
            </a:r>
          </a:p>
          <a:p>
            <a:pPr marL="201168" lvl="1" indent="0">
              <a:buNone/>
            </a:pPr>
            <a:r>
              <a:rPr lang="en-US" sz="2400" dirty="0" err="1">
                <a:sym typeface="Wingdings"/>
              </a:rPr>
              <a:t>recurso</a:t>
            </a:r>
            <a:r>
              <a:rPr lang="en-US" sz="2400" dirty="0">
                <a:sym typeface="Wingdings"/>
              </a:rPr>
              <a:t> </a:t>
            </a:r>
            <a:r>
              <a:rPr lang="en-US" sz="2400" dirty="0" err="1">
                <a:sym typeface="Wingdings"/>
              </a:rPr>
              <a:t>solicitado</a:t>
            </a:r>
            <a:r>
              <a:rPr lang="en-US" sz="2400" dirty="0">
                <a:sym typeface="Wingdings"/>
              </a:rPr>
              <a:t>.</a:t>
            </a:r>
            <a:endParaRPr lang="es-ES" sz="16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7000AE8E-03B1-4DDB-9A35-024821432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23" y="5450602"/>
            <a:ext cx="918314" cy="7692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237" y="2914238"/>
            <a:ext cx="4758706" cy="33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9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CB77CC8-B7A4-4211-86CF-11305C5E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Autenticación</a:t>
            </a:r>
            <a:endParaRPr lang="es-ES" sz="6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B87ADF29-3B89-489D-BA93-773106B2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4353"/>
            <a:ext cx="2870396" cy="21527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537B4F55-98DA-4F87-9E86-0DFE4405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26" y="1934306"/>
            <a:ext cx="1728987" cy="17289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A6A69B3D-4154-4130-813B-F46AB1E45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9" b="89693" l="1235" r="93333">
                        <a14:foregroundMark x1="1235" y1="47588" x2="1358" y2="50877"/>
                        <a14:foregroundMark x1="14198" y1="45175" x2="16790" y2="47149"/>
                        <a14:foregroundMark x1="21358" y1="46711" x2="23951" y2="45395"/>
                        <a14:foregroundMark x1="30864" y1="45175" x2="31605" y2="52851"/>
                        <a14:foregroundMark x1="37901" y1="44737" x2="38642" y2="49561"/>
                        <a14:foregroundMark x1="37531" y1="42325" x2="37778" y2="55263"/>
                        <a14:foregroundMark x1="42099" y1="51974" x2="46049" y2="47588"/>
                        <a14:foregroundMark x1="46049" y1="47588" x2="43333" y2="40351"/>
                        <a14:foregroundMark x1="43333" y1="40351" x2="40494" y2="39254"/>
                        <a14:foregroundMark x1="51111" y1="44956" x2="53704" y2="50658"/>
                        <a14:foregroundMark x1="57407" y1="45614" x2="56543" y2="47807"/>
                        <a14:foregroundMark x1="68148" y1="45833" x2="66173" y2="46711"/>
                        <a14:foregroundMark x1="78765" y1="53289" x2="76296" y2="52851"/>
                        <a14:foregroundMark x1="85309" y1="53070" x2="86790" y2="53728"/>
                        <a14:foregroundMark x1="92346" y1="51535" x2="93333" y2="535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943" y="4416793"/>
            <a:ext cx="4194727" cy="23614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01410589-F3C6-4FAF-A005-7AACD3E51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2080" y="2785193"/>
            <a:ext cx="2603820" cy="26038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39" y="2156111"/>
            <a:ext cx="4927578" cy="352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7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07" y="286603"/>
            <a:ext cx="8007140" cy="5869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/>
              <a:t>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2513" y="955343"/>
            <a:ext cx="1473959" cy="1050878"/>
          </a:xfrm>
          <a:prstGeom prst="rect">
            <a:avLst/>
          </a:prstGeom>
          <a:solidFill>
            <a:srgbClr val="D1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angle 11"/>
          <p:cNvSpPr/>
          <p:nvPr/>
        </p:nvSpPr>
        <p:spPr>
          <a:xfrm>
            <a:off x="9830481" y="1033013"/>
            <a:ext cx="1473959" cy="1050878"/>
          </a:xfrm>
          <a:prstGeom prst="rect">
            <a:avLst/>
          </a:prstGeom>
          <a:solidFill>
            <a:srgbClr val="D1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846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77420" y="-1"/>
            <a:ext cx="12369420" cy="6270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934C26-06DF-4D72-9A6F-F4FA6EB6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/>
              <a:t> 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xmlns="" id="{4B64E3B2-ADFD-4015-B25B-8C7F0A604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0"/>
            <a:ext cx="9229725" cy="627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2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664" y="597408"/>
            <a:ext cx="9960864" cy="5579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/>
              <a:t>Tecnologías</a:t>
            </a:r>
            <a:endParaRPr lang="en-US" sz="5400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96" y="1947323"/>
            <a:ext cx="40386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3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452</TotalTime>
  <Words>118</Words>
  <Application>Microsoft Macintosh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Retrospección</vt:lpstr>
      <vt:lpstr>$&gt; stuk</vt:lpstr>
      <vt:lpstr>¿Qué es Stuk?</vt:lpstr>
      <vt:lpstr>¿Qué ofrece?</vt:lpstr>
      <vt:lpstr>Port-knocking   SSH + 2FA + Autenticación implícita + Port knocking = Stealth authentication + Control de acceso</vt:lpstr>
      <vt:lpstr>Autenticación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stuk</dc:title>
  <dc:creator>Microsoft Office User</dc:creator>
  <cp:lastModifiedBy>Microsoft Office User</cp:lastModifiedBy>
  <cp:revision>29</cp:revision>
  <dcterms:created xsi:type="dcterms:W3CDTF">2018-11-27T10:13:49Z</dcterms:created>
  <dcterms:modified xsi:type="dcterms:W3CDTF">2018-11-27T21:24:05Z</dcterms:modified>
</cp:coreProperties>
</file>