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225" r:id="rId1"/>
  </p:sldMasterIdLst>
  <p:notesMasterIdLst>
    <p:notesMasterId r:id="rId30"/>
  </p:notesMasterIdLst>
  <p:handoutMasterIdLst>
    <p:handoutMasterId r:id="rId31"/>
  </p:handoutMasterIdLst>
  <p:sldIdLst>
    <p:sldId id="273" r:id="rId2"/>
    <p:sldId id="741" r:id="rId3"/>
    <p:sldId id="989" r:id="rId4"/>
    <p:sldId id="990" r:id="rId5"/>
    <p:sldId id="914" r:id="rId6"/>
    <p:sldId id="991" r:id="rId7"/>
    <p:sldId id="992" r:id="rId8"/>
    <p:sldId id="993" r:id="rId9"/>
    <p:sldId id="994" r:id="rId10"/>
    <p:sldId id="995" r:id="rId11"/>
    <p:sldId id="996" r:id="rId12"/>
    <p:sldId id="997" r:id="rId13"/>
    <p:sldId id="998" r:id="rId14"/>
    <p:sldId id="999" r:id="rId15"/>
    <p:sldId id="1000" r:id="rId16"/>
    <p:sldId id="1001" r:id="rId17"/>
    <p:sldId id="1014" r:id="rId18"/>
    <p:sldId id="1002" r:id="rId19"/>
    <p:sldId id="1003" r:id="rId20"/>
    <p:sldId id="1004" r:id="rId21"/>
    <p:sldId id="1005" r:id="rId22"/>
    <p:sldId id="1006" r:id="rId23"/>
    <p:sldId id="1007" r:id="rId24"/>
    <p:sldId id="1008" r:id="rId25"/>
    <p:sldId id="1009" r:id="rId26"/>
    <p:sldId id="1011" r:id="rId27"/>
    <p:sldId id="1012" r:id="rId28"/>
    <p:sldId id="1013" r:id="rId29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orient="horz" pos="1389">
          <p15:clr>
            <a:srgbClr val="A4A3A4"/>
          </p15:clr>
        </p15:guide>
        <p15:guide id="4" orient="horz" pos="1933">
          <p15:clr>
            <a:srgbClr val="A4A3A4"/>
          </p15:clr>
        </p15:guide>
        <p15:guide id="5" pos="4435">
          <p15:clr>
            <a:srgbClr val="A4A3A4"/>
          </p15:clr>
        </p15:guide>
        <p15:guide id="6" pos="897">
          <p15:clr>
            <a:srgbClr val="A4A3A4"/>
          </p15:clr>
        </p15:guide>
        <p15:guide id="7" pos="4073">
          <p15:clr>
            <a:srgbClr val="A4A3A4"/>
          </p15:clr>
        </p15:guide>
        <p15:guide id="8" pos="262">
          <p15:clr>
            <a:srgbClr val="A4A3A4"/>
          </p15:clr>
        </p15:guide>
        <p15:guide id="9" pos="5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2D2D"/>
    <a:srgbClr val="EBF3FF"/>
    <a:srgbClr val="CCECFF"/>
    <a:srgbClr val="003300"/>
    <a:srgbClr val="FF3300"/>
    <a:srgbClr val="FF9966"/>
    <a:srgbClr val="9FAAFF"/>
    <a:srgbClr val="006600"/>
    <a:srgbClr val="E1D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1" autoAdjust="0"/>
    <p:restoredTop sz="86398" autoAdjust="0"/>
  </p:normalViewPr>
  <p:slideViewPr>
    <p:cSldViewPr>
      <p:cViewPr varScale="1">
        <p:scale>
          <a:sx n="115" d="100"/>
          <a:sy n="115" d="100"/>
        </p:scale>
        <p:origin x="1626" y="108"/>
      </p:cViewPr>
      <p:guideLst>
        <p:guide orient="horz" pos="3521"/>
        <p:guide orient="horz" pos="935"/>
        <p:guide orient="horz" pos="1389"/>
        <p:guide orient="horz" pos="1933"/>
        <p:guide pos="4435"/>
        <p:guide pos="897"/>
        <p:guide pos="4073"/>
        <p:guide pos="262"/>
        <p:guide pos="5932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988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E86060B-69EB-465C-9C21-3299D3BA8230}" type="datetimeFigureOut">
              <a:rPr lang="ko-KR" altLang="en-US"/>
              <a:pPr>
                <a:defRPr/>
              </a:pPr>
              <a:t>2019-08-14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358C42F-58D7-4EE9-B4F2-0FFE208F9E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03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6575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353AB05-CAE3-455F-989E-12C1C416F4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8198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203.235.217.24\_(삭제금지) 업무백업파일\MIS 산출물\000.MIS\001.매뉴얼 및 참고자료\000.합병회사 CI_20150721\SK주식회사_C&amp;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6237312"/>
            <a:ext cx="900020" cy="4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11" descr="사용자 지정 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0"/>
            <a:ext cx="37719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715963" y="3578225"/>
            <a:ext cx="84963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719138" y="3606800"/>
            <a:ext cx="8494712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536" y="2132856"/>
            <a:ext cx="8420100" cy="1470025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ln w="9525"/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125CA-9DD7-4CC7-9FEA-8952DD31CD6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64AF09DC-1FB1-4317-B69B-A113A473EF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COPYRIGHT © SK</a:t>
            </a:r>
            <a:r>
              <a:rPr lang="ko-KR" altLang="en-US" dirty="0" smtClean="0"/>
              <a:t>주식회사 </a:t>
            </a:r>
            <a:r>
              <a:rPr lang="en-US" altLang="ko-KR" dirty="0" smtClean="0"/>
              <a:t>C&amp;C ALL RIGHTS RESERVED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AF47B-F48F-4F9C-8412-375AB5C32E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COPYRIGHT © SK</a:t>
            </a:r>
            <a:r>
              <a:rPr lang="ko-KR" altLang="en-US" dirty="0" smtClean="0"/>
              <a:t>주식회사 </a:t>
            </a:r>
            <a:r>
              <a:rPr lang="en-US" altLang="ko-KR" dirty="0" smtClean="0"/>
              <a:t>C&amp;C ALL RIGHTS RESERVED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82125" y="6500813"/>
            <a:ext cx="311150" cy="2127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AF010EFB-5C6D-4C53-8D69-3B68C9CB66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altLang="ko-KR" dirty="0" smtClean="0"/>
              <a:t>COPYRIGHT © SK</a:t>
            </a:r>
            <a:r>
              <a:rPr lang="ko-KR" altLang="en-US" dirty="0" smtClean="0"/>
              <a:t>주식회사 </a:t>
            </a:r>
            <a:r>
              <a:rPr lang="en-US" altLang="ko-KR" dirty="0" smtClean="0"/>
              <a:t>C&amp;C ALL RIGHTS RESERVED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142875"/>
            <a:ext cx="9244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6688" y="642938"/>
            <a:ext cx="9529762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2125" y="6500813"/>
            <a:ext cx="3571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9E05FB34-AFFD-43F0-ACE0-570183CB4D8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66688" y="512763"/>
            <a:ext cx="9539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91964" y="6520705"/>
            <a:ext cx="3136900" cy="220663"/>
          </a:xfrm>
          <a:prstGeom prst="rect">
            <a:avLst/>
          </a:prstGeom>
        </p:spPr>
        <p:txBody>
          <a:bodyPr/>
          <a:lstStyle>
            <a:lvl1pPr>
              <a:defRPr sz="8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COPYRIGHT © SK C&amp;C ALL RIGHTS RESERVED.</a:t>
            </a:r>
            <a:endParaRPr lang="en-US" altLang="ko-KR" dirty="0"/>
          </a:p>
        </p:txBody>
      </p:sp>
      <p:pic>
        <p:nvPicPr>
          <p:cNvPr id="9" name="Picture 2" descr="\\203.235.217.24\_(삭제금지) 업무백업파일\MIS 산출물\000.MIS\001.매뉴얼 및 참고자료\000.합병회사 CI_20150721\SK주식회사_C&amp;C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464" y="109537"/>
            <a:ext cx="562158" cy="28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820738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2pPr>
      <a:lvl3pPr marL="1228725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+mn-lt"/>
          <a:ea typeface="+mn-ea"/>
        </a:defRPr>
      </a:lvl3pPr>
      <a:lvl4pPr marL="1636713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852355"/>
            <a:ext cx="8420100" cy="5232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UI</a:t>
            </a:r>
            <a:r>
              <a:rPr lang="ko-KR" altLang="en-US" sz="2800" dirty="0" smtClean="0"/>
              <a:t>설계서</a:t>
            </a:r>
            <a:endParaRPr lang="ko-KR" altLang="en-US" dirty="0" smtClean="0"/>
          </a:p>
        </p:txBody>
      </p:sp>
      <p:sp>
        <p:nvSpPr>
          <p:cNvPr id="19472" name="Rectangle 5"/>
          <p:cNvSpPr txBox="1">
            <a:spLocks noChangeArrowheads="1"/>
          </p:cNvSpPr>
          <p:nvPr/>
        </p:nvSpPr>
        <p:spPr bwMode="auto">
          <a:xfrm>
            <a:off x="1928813" y="6245225"/>
            <a:ext cx="74882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latinLnBrk="0" hangingPunct="0"/>
            <a:r>
              <a:rPr kumimoji="0" lang="en-US" altLang="zh-CN" sz="800" b="0" dirty="0">
                <a:solidFill>
                  <a:srgbClr val="A6A6A6"/>
                </a:solidFill>
              </a:rPr>
              <a:t>This report contains information that is confidential and proprietary to </a:t>
            </a:r>
            <a:r>
              <a:rPr kumimoji="0" lang="en-US" altLang="ko-KR" sz="800" b="0" dirty="0">
                <a:solidFill>
                  <a:srgbClr val="A6A6A6"/>
                </a:solidFill>
              </a:rPr>
              <a:t>SK </a:t>
            </a:r>
            <a:r>
              <a:rPr kumimoji="0" lang="en-US" altLang="ko-KR" sz="800" b="0" dirty="0" smtClean="0">
                <a:solidFill>
                  <a:srgbClr val="A6A6A6"/>
                </a:solidFill>
              </a:rPr>
              <a:t>Holdings C&amp;C</a:t>
            </a:r>
            <a:r>
              <a:rPr kumimoji="0" lang="zh-CN" altLang="en-US" sz="800" b="0" smtClean="0">
                <a:solidFill>
                  <a:srgbClr val="A6A6A6"/>
                </a:solidFill>
              </a:rPr>
              <a:t> </a:t>
            </a:r>
            <a:r>
              <a:rPr kumimoji="0" lang="en-US" altLang="zh-CN" sz="800" b="0" dirty="0">
                <a:solidFill>
                  <a:srgbClr val="A6A6A6"/>
                </a:solidFill>
              </a:rPr>
              <a:t>and is solely for the use of </a:t>
            </a:r>
            <a:r>
              <a:rPr kumimoji="0" lang="en-US" altLang="ko-KR" sz="800" b="0" dirty="0">
                <a:solidFill>
                  <a:srgbClr val="A6A6A6"/>
                </a:solidFill>
              </a:rPr>
              <a:t>SK </a:t>
            </a:r>
            <a:r>
              <a:rPr kumimoji="0" lang="en-US" altLang="ko-KR" sz="800" b="0" dirty="0" smtClean="0">
                <a:solidFill>
                  <a:srgbClr val="A6A6A6"/>
                </a:solidFill>
              </a:rPr>
              <a:t>Holdings C&amp;C</a:t>
            </a:r>
            <a:r>
              <a:rPr kumimoji="0" lang="en-US" altLang="zh-CN" sz="800" b="0" dirty="0" smtClean="0">
                <a:solidFill>
                  <a:srgbClr val="A6A6A6"/>
                </a:solidFill>
              </a:rPr>
              <a:t> </a:t>
            </a:r>
            <a:r>
              <a:rPr kumimoji="0" lang="en-US" altLang="zh-CN" sz="800" b="0" dirty="0">
                <a:solidFill>
                  <a:srgbClr val="A6A6A6"/>
                </a:solidFill>
              </a:rPr>
              <a:t>personnel.</a:t>
            </a:r>
            <a:r>
              <a:rPr kumimoji="0" lang="en-US" altLang="ko-KR" sz="800" b="0" dirty="0">
                <a:solidFill>
                  <a:srgbClr val="A6A6A6"/>
                </a:solidFill>
              </a:rPr>
              <a:t> </a:t>
            </a:r>
            <a:r>
              <a:rPr kumimoji="0" lang="en-US" altLang="zh-CN" sz="800" b="0" dirty="0">
                <a:solidFill>
                  <a:srgbClr val="A6A6A6"/>
                </a:solidFill>
              </a:rPr>
              <a:t>No part of it may be used, circulated, quoted, or reproduced for distribution outside </a:t>
            </a:r>
            <a:r>
              <a:rPr kumimoji="0" lang="en-US" altLang="ko-KR" sz="800" b="0" dirty="0">
                <a:solidFill>
                  <a:srgbClr val="A6A6A6"/>
                </a:solidFill>
              </a:rPr>
              <a:t>SK </a:t>
            </a:r>
            <a:r>
              <a:rPr kumimoji="0" lang="en-US" altLang="ko-KR" sz="800" b="0" dirty="0" smtClean="0">
                <a:solidFill>
                  <a:srgbClr val="A6A6A6"/>
                </a:solidFill>
              </a:rPr>
              <a:t>Holdings C&amp;C</a:t>
            </a:r>
            <a:r>
              <a:rPr kumimoji="0" lang="en-US" altLang="zh-CN" sz="800" b="0" dirty="0" smtClean="0">
                <a:solidFill>
                  <a:srgbClr val="A6A6A6"/>
                </a:solidFill>
              </a:rPr>
              <a:t>  </a:t>
            </a:r>
            <a:r>
              <a:rPr kumimoji="0" lang="en-US" altLang="zh-CN" sz="800" b="0" dirty="0">
                <a:solidFill>
                  <a:srgbClr val="A6A6A6"/>
                </a:solidFill>
              </a:rPr>
              <a:t>If you are not the intended recipient of this</a:t>
            </a:r>
            <a:r>
              <a:rPr kumimoji="0" lang="en-US" altLang="ko-KR" sz="800" b="0" dirty="0">
                <a:solidFill>
                  <a:srgbClr val="A6A6A6"/>
                </a:solidFill>
              </a:rPr>
              <a:t> </a:t>
            </a:r>
            <a:r>
              <a:rPr kumimoji="0" lang="en-US" altLang="zh-CN" sz="800" b="0" dirty="0">
                <a:solidFill>
                  <a:srgbClr val="A6A6A6"/>
                </a:solidFill>
              </a:rPr>
              <a:t>report, you are hereby notified that the use, circulation, quoting, or reproducing of this report is strictly prohibited and may be unlawful.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393160" y="3666510"/>
            <a:ext cx="23762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600" i="1" kern="0" dirty="0" err="1" smtClean="0">
                <a:solidFill>
                  <a:schemeClr val="bg1">
                    <a:lumMod val="50000"/>
                  </a:schemeClr>
                </a:solidFill>
              </a:rPr>
              <a:t>경영인프라</a:t>
            </a:r>
            <a:r>
              <a:rPr lang="ko-KR" altLang="en-US" sz="1600" i="1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i="1" kern="0" dirty="0" smtClean="0">
                <a:solidFill>
                  <a:schemeClr val="bg1">
                    <a:lumMod val="50000"/>
                  </a:schemeClr>
                </a:solidFill>
              </a:rPr>
              <a:t>O.G. 2025</a:t>
            </a:r>
            <a:endParaRPr lang="ko-KR" altLang="en-US" sz="1600" i="1" kern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72094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MART-07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예약관리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예약된 물품 내역을 확인하는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50377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예약일 변경을 위한 날짜선택양식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찜 등록된 물품 리스트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0" b="14301"/>
          <a:stretch/>
        </p:blipFill>
        <p:spPr>
          <a:xfrm>
            <a:off x="2191252" y="1916832"/>
            <a:ext cx="2928249" cy="46085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4577191" y="255456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288704" y="3276999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618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73322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MART-08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</a:t>
                      </a:r>
                      <a:r>
                        <a:rPr lang="ko-KR" altLang="en-US" sz="1100" b="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이벤트관리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등록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36821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이벤트 리스트 출력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등록화면으로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MART-09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b="11151"/>
          <a:stretch/>
        </p:blipFill>
        <p:spPr>
          <a:xfrm>
            <a:off x="2346044" y="1988840"/>
            <a:ext cx="2653283" cy="4352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588686" y="281604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4221113" y="2623055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8765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44722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MART-09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이벤트 등록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등록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46695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등록할 이벤트 내용 입력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등록 프로세스 진행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b="11151"/>
          <a:stretch/>
        </p:blipFill>
        <p:spPr>
          <a:xfrm>
            <a:off x="2324208" y="2008268"/>
            <a:ext cx="2662338" cy="43670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852021" y="2835475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957772" y="5877272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117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65475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MART-10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메뉴 관리 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등록 삭제 </a:t>
                      </a:r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17128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기부할 메뉴 등록 정보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추가 프로세스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리스트에서 선택한 내용 삭제 프로세스</a:t>
                      </a: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메뉴의 리스트 출력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1" b="12200"/>
          <a:stretch/>
        </p:blipFill>
        <p:spPr>
          <a:xfrm>
            <a:off x="2216696" y="2132856"/>
            <a:ext cx="2459565" cy="43070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852021" y="2835475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950105" y="443643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0" name="타원 9"/>
          <p:cNvSpPr/>
          <p:nvPr/>
        </p:nvSpPr>
        <p:spPr bwMode="auto">
          <a:xfrm>
            <a:off x="3669658" y="443643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2360712" y="501317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4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911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AF09DC-1FB1-4317-B69B-A113A473EFF2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036676" y="3013502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/>
                </a:solidFill>
              </a:rPr>
              <a:t>사용자 화면</a:t>
            </a:r>
          </a:p>
        </p:txBody>
      </p:sp>
    </p:spTree>
    <p:extLst>
      <p:ext uri="{BB962C8B-B14F-4D97-AF65-F5344CB8AC3E}">
        <p14:creationId xmlns:p14="http://schemas.microsoft.com/office/powerpoint/2010/main" val="12144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68032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USER-01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메인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메인 페이지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654777"/>
              </p:ext>
            </p:extLst>
          </p:nvPr>
        </p:nvGraphicFramePr>
        <p:xfrm>
          <a:off x="7144065" y="1726234"/>
          <a:ext cx="2463824" cy="177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선택 하여 클릭 시 업체상세페이지로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버튼 클릭 시 업체 검색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 버튼 클릭 시 지도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USER-06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찜내역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클릭 시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예약내역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USER-08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클릭</a:t>
                      </a:r>
                      <a:r>
                        <a:rPr lang="ko-KR" altLang="en-US" sz="800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</a:t>
                      </a:r>
                      <a:r>
                        <a:rPr lang="ko-KR" altLang="en-US" sz="800" kern="120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마이페이지로</a:t>
                      </a:r>
                      <a:r>
                        <a:rPr lang="ko-KR" altLang="en-US" sz="800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800" kern="1200" spc="-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USER-09, USER-10</a:t>
                      </a: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65" y="1959551"/>
            <a:ext cx="2424303" cy="44644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270989" y="278092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792760" y="594928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3241313" y="594928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2" name="타원 11"/>
          <p:cNvSpPr/>
          <p:nvPr/>
        </p:nvSpPr>
        <p:spPr bwMode="auto">
          <a:xfrm>
            <a:off x="3741637" y="5956853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4</a:t>
            </a:r>
            <a:endParaRPr kumimoji="0" lang="ko-KR" altLang="en-US" sz="1000" kern="0" noProof="0" dirty="0" smtClean="0"/>
          </a:p>
        </p:txBody>
      </p:sp>
      <p:sp>
        <p:nvSpPr>
          <p:cNvPr id="14" name="타원 13"/>
          <p:cNvSpPr/>
          <p:nvPr/>
        </p:nvSpPr>
        <p:spPr bwMode="auto">
          <a:xfrm>
            <a:off x="4220557" y="5949279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5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518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9801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USER-02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상세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상세 정보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065458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 이벤트 알림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물품 목록 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 및 가격 정보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찜하기</a:t>
                      </a: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</a:t>
                      </a: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예약등록</a:t>
                      </a: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찜하기</a:t>
                      </a: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 이동</a:t>
                      </a: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USER-03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992658"/>
            <a:ext cx="2591236" cy="43982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037" y="2710661"/>
            <a:ext cx="2813788" cy="2878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532431" y="439273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526768" y="5140765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3872880" y="5140764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41312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0437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USER-03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등록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찜하기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물품 목록에서 예약 대상 선택 후 예약 등록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142646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업체의 물품 목록 중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예약할 물품을 체크박스로 선택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수령예정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일시 등 요청사항 상세정보 입력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예약하기 버튼 클릭 하여 물품 예약 최종 등록 완료</a:t>
                      </a: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072680" y="1988840"/>
            <a:ext cx="2626650" cy="4413929"/>
            <a:chOff x="2072680" y="1988840"/>
            <a:chExt cx="2626650" cy="441392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2680" y="1988840"/>
              <a:ext cx="2626650" cy="441277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680" y="5030085"/>
              <a:ext cx="2626650" cy="137268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54" name="타원 53"/>
          <p:cNvSpPr/>
          <p:nvPr/>
        </p:nvSpPr>
        <p:spPr bwMode="auto">
          <a:xfrm>
            <a:off x="1966928" y="3315994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1966928" y="5085184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2" name="타원 11"/>
          <p:cNvSpPr/>
          <p:nvPr/>
        </p:nvSpPr>
        <p:spPr bwMode="auto">
          <a:xfrm>
            <a:off x="2576736" y="6100311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8" name="웃는 얼굴 7"/>
          <p:cNvSpPr/>
          <p:nvPr/>
        </p:nvSpPr>
        <p:spPr bwMode="auto">
          <a:xfrm>
            <a:off x="7144065" y="3429000"/>
            <a:ext cx="2345439" cy="2304256"/>
          </a:xfrm>
          <a:prstGeom prst="smileyFac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07785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USER-04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검색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검색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83577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대상 지역 선택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창에 단어 입력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업체 찾기 버튼 클릭 시 검색결과 페이지로 이동</a:t>
                      </a: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USER-05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07" y="1959429"/>
            <a:ext cx="2537082" cy="45365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187996" y="249289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201048" y="566124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0" name="타원 9"/>
          <p:cNvSpPr/>
          <p:nvPr/>
        </p:nvSpPr>
        <p:spPr bwMode="auto">
          <a:xfrm>
            <a:off x="2576736" y="6165304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399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3286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USER-05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결과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검색 결과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04968"/>
              </p:ext>
            </p:extLst>
          </p:nvPr>
        </p:nvGraphicFramePr>
        <p:xfrm>
          <a:off x="7144065" y="1726234"/>
          <a:ext cx="2463824" cy="140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화면에서 업체 선택 하여 클릭 시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업체상세페이지로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80" y="1988840"/>
            <a:ext cx="2630438" cy="4404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144688" y="278092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582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Revision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B03CA5-BA33-46CF-A58D-ADAE8AE57A24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217590"/>
              </p:ext>
            </p:extLst>
          </p:nvPr>
        </p:nvGraphicFramePr>
        <p:xfrm>
          <a:off x="1352600" y="2440201"/>
          <a:ext cx="7488833" cy="2861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876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386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세부내용</a:t>
                      </a:r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4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4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29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650489" y="1829179"/>
            <a:ext cx="4606767" cy="303677"/>
            <a:chOff x="177447" y="832356"/>
            <a:chExt cx="1944000" cy="30367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77447" y="1136033"/>
              <a:ext cx="194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7447" y="832356"/>
              <a:ext cx="1944000" cy="29238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+mj-ea"/>
                  <a:ea typeface="+mj-ea"/>
                </a:rPr>
                <a:t>수정사항</a:t>
              </a:r>
              <a:endParaRPr lang="ko-KR" altLang="en-US" sz="1400" b="1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87779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USER-06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 상에서 업체를 검색할 수 있는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73265"/>
              </p:ext>
            </p:extLst>
          </p:nvPr>
        </p:nvGraphicFramePr>
        <p:xfrm>
          <a:off x="7144065" y="1726234"/>
          <a:ext cx="2463824" cy="140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 상에서 등록된 업체의 위치정보 확인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수 표기된 버튼 클릭 시 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지역등록업체 리스트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USER-07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72" y="1988840"/>
            <a:ext cx="2635225" cy="44596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144688" y="2329383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3583772" y="321297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938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1114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USER-07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 등록 업체 리스트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지도에서 선택한 지역 등록업체 리스트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95894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선택 하여 클릭 시 업체상세페이지로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94" y="1950291"/>
            <a:ext cx="2685713" cy="45030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072680" y="278092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913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56239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USER-08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내역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 내역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예약한 물품 내역의 상세정보를 확인할 수 있는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99148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찜 등록된 물품 내역 리스트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57" y="2013799"/>
            <a:ext cx="2577275" cy="43675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648744" y="206084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272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77724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USER-09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 페이지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 페이지 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04738"/>
              </p:ext>
            </p:extLst>
          </p:nvPr>
        </p:nvGraphicFramePr>
        <p:xfrm>
          <a:off x="7144065" y="1726234"/>
          <a:ext cx="2463824" cy="165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사용자 정보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버튼 클릭 시 공지사항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UISER-11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 버튼 클릭 시 이용약관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UISER-12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개인정보취급방침 버튼 클릭 시 개인정보취급방침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페이지로 이동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UISER-13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07" y="2094699"/>
            <a:ext cx="2649192" cy="43586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116707" y="245322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072680" y="463297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0" name="타원 9"/>
          <p:cNvSpPr/>
          <p:nvPr/>
        </p:nvSpPr>
        <p:spPr bwMode="auto">
          <a:xfrm>
            <a:off x="2072680" y="4973384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2072680" y="530459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4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120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79644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USER-10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 페이지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 페이지 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41450"/>
              </p:ext>
            </p:extLst>
          </p:nvPr>
        </p:nvGraphicFramePr>
        <p:xfrm>
          <a:off x="7144065" y="1726234"/>
          <a:ext cx="2463824" cy="177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및 회원가입 버튼 클릭 시 로그인화면으로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버튼 클릭 시 공지사항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UISER-11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 버튼 클릭 시 이용약관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UISER-12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개인정보취급방침 버튼 클릭 시 개인정보취급방침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페이지로 이동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UISER-13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57" y="2077169"/>
            <a:ext cx="2709685" cy="43041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096919" y="270892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" name="타원 9"/>
          <p:cNvSpPr/>
          <p:nvPr/>
        </p:nvSpPr>
        <p:spPr bwMode="auto">
          <a:xfrm>
            <a:off x="2096919" y="331799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2096919" y="365840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2" name="타원 11"/>
          <p:cNvSpPr/>
          <p:nvPr/>
        </p:nvSpPr>
        <p:spPr bwMode="auto">
          <a:xfrm>
            <a:off x="2096919" y="3989612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4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460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17232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USER-11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52629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리스트의 우측 버튼 클릭하여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 펴기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접기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55" y="1990568"/>
            <a:ext cx="2734560" cy="44309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82" y="1990568"/>
            <a:ext cx="2641477" cy="44024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6387786" y="351577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460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22658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USER-12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32103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 상세 내용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341" y="1941994"/>
            <a:ext cx="2728635" cy="4511342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 bwMode="auto">
          <a:xfrm>
            <a:off x="2720752" y="198884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584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245090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USER-13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개인정보취급방침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개인정보취급방침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86418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개인정보취급방침 상세 내용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97" y="1962716"/>
            <a:ext cx="2739732" cy="44906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648744" y="206084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888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08331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USER-14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9072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카카오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네이버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구글 계정 연동하여 로그인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171" y="1987921"/>
            <a:ext cx="2491535" cy="43934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288704" y="4437112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7459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AF09DC-1FB1-4317-B69B-A113A473EFF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036676" y="3013502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/>
                </a:solidFill>
              </a:rPr>
              <a:t>업체관리화면</a:t>
            </a:r>
          </a:p>
        </p:txBody>
      </p:sp>
    </p:spTree>
    <p:extLst>
      <p:ext uri="{BB962C8B-B14F-4D97-AF65-F5344CB8AC3E}">
        <p14:creationId xmlns:p14="http://schemas.microsoft.com/office/powerpoint/2010/main" val="41845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MART-01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18973"/>
              </p:ext>
            </p:extLst>
          </p:nvPr>
        </p:nvGraphicFramePr>
        <p:xfrm>
          <a:off x="7144065" y="1726234"/>
          <a:ext cx="2463824" cy="140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버튼 클릭 시 로그인화면으로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버튼 클릭 시 회원가입화면으로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b="10100"/>
          <a:stretch/>
        </p:blipFill>
        <p:spPr>
          <a:xfrm>
            <a:off x="2648744" y="2130639"/>
            <a:ext cx="2555507" cy="4248472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 bwMode="auto">
          <a:xfrm>
            <a:off x="4615316" y="3875819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4619837" y="430786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200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94847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MART-02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58185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및 비밀번호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버튼 클릭 시 로그인 프로세스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b="5900"/>
          <a:stretch/>
        </p:blipFill>
        <p:spPr>
          <a:xfrm>
            <a:off x="2538471" y="2013064"/>
            <a:ext cx="2488358" cy="43574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936776" y="266827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936776" y="3862453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001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78927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MART-03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67097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비밀번호 등 내용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버튼 클릭 시 사용자 등록 프로세스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1" b="10458"/>
          <a:stretch/>
        </p:blipFill>
        <p:spPr>
          <a:xfrm>
            <a:off x="2216696" y="1967610"/>
            <a:ext cx="2705459" cy="45577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725273" y="2831942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725272" y="522920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570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40250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MART-04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업체등록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업체등록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04371"/>
              </p:ext>
            </p:extLst>
          </p:nvPr>
        </p:nvGraphicFramePr>
        <p:xfrm>
          <a:off x="7144065" y="1726234"/>
          <a:ext cx="2463824" cy="140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업체명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사업자번호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 등 내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업체등록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클릭 시 업체 등록 프로세스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 업체메인화면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0" b="12201"/>
          <a:stretch/>
        </p:blipFill>
        <p:spPr>
          <a:xfrm>
            <a:off x="2324516" y="2038274"/>
            <a:ext cx="2661721" cy="43070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725272" y="249289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725271" y="5877272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41334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65436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MART-05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메인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로그인 메인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07894"/>
              </p:ext>
            </p:extLst>
          </p:nvPr>
        </p:nvGraphicFramePr>
        <p:xfrm>
          <a:off x="7144065" y="1726234"/>
          <a:ext cx="2463824" cy="165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기본정보 관리화면으로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MART-06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예약관리 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MART-07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이벤트관리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MART-08</a:t>
                      </a: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메뉴관리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MART-10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0" b="14301"/>
          <a:stretch/>
        </p:blipFill>
        <p:spPr>
          <a:xfrm>
            <a:off x="2216696" y="2060848"/>
            <a:ext cx="2818052" cy="44350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3478020" y="3124455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3182471" y="3362672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0" name="타원 9"/>
          <p:cNvSpPr/>
          <p:nvPr/>
        </p:nvSpPr>
        <p:spPr bwMode="auto">
          <a:xfrm>
            <a:off x="3305125" y="361098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3182470" y="3849204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4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48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29220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MART-06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기본정보 관리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기본정보를 등록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수정할 수 있는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09472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업체명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사업자번호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기본정보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영업일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선택칸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중복선택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업체 사진 등록 </a:t>
                      </a: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메인사진</a:t>
                      </a: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일반사진</a:t>
                      </a: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구분</a:t>
                      </a: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정보 저장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0" b="12201"/>
          <a:stretch/>
        </p:blipFill>
        <p:spPr>
          <a:xfrm>
            <a:off x="992560" y="1940116"/>
            <a:ext cx="2811822" cy="45499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87" b="7015"/>
          <a:stretch/>
        </p:blipFill>
        <p:spPr>
          <a:xfrm>
            <a:off x="3835849" y="1916993"/>
            <a:ext cx="3036026" cy="4307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1568624" y="270892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1564097" y="566124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0" name="타원 9"/>
          <p:cNvSpPr/>
          <p:nvPr/>
        </p:nvSpPr>
        <p:spPr bwMode="auto">
          <a:xfrm>
            <a:off x="4452454" y="3647951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4452454" y="5825505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4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7125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algn="ctr">
          <a:solidFill>
            <a:schemeClr val="bg1">
              <a:lumMod val="75000"/>
            </a:schemeClr>
          </a:solidFill>
          <a:miter lim="800000"/>
          <a:headEnd/>
          <a:tailEnd/>
        </a:ln>
        <a:effectLst/>
      </a:spPr>
      <a:bodyPr wrap="none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kern="0" noProof="0" dirty="0" smtClean="0">
            <a:solidFill>
              <a:sysClr val="windowText" lastClr="000000"/>
            </a:solidFill>
          </a:defRPr>
        </a:defPPr>
      </a:lstStyle>
    </a:spDef>
    <a:lnDef>
      <a:spPr bwMode="auto">
        <a:solidFill>
          <a:srgbClr val="C0C0C0"/>
        </a:solidFill>
        <a:ln w="6350" cap="flat" cmpd="sng" algn="ctr">
          <a:solidFill>
            <a:srgbClr val="0066CC"/>
          </a:solidFill>
          <a:prstDash val="sysDash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228600" indent="-228600">
          <a:buAutoNum type="arabicParenR"/>
          <a:defRPr sz="1000" b="1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73790</TotalTime>
  <Words>1075</Words>
  <Application>Microsoft Office PowerPoint</Application>
  <PresentationFormat>A4 용지(210x297mm)</PresentationFormat>
  <Paragraphs>521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굴림</vt:lpstr>
      <vt:lpstr>맑은 고딕</vt:lpstr>
      <vt:lpstr>Arial</vt:lpstr>
      <vt:lpstr>3_기본 디자인</vt:lpstr>
      <vt:lpstr>UI설계서</vt:lpstr>
      <vt:lpstr>Revision</vt:lpstr>
      <vt:lpstr>PowerPoint 프레젠테이션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PowerPoint 프레젠테이션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</vt:vector>
  </TitlesOfParts>
  <Company>SK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SKT기업전용단말기채널구축제안서</dc:title>
  <dc:creator>최현선</dc:creator>
  <cp:lastModifiedBy>Windows 사용자</cp:lastModifiedBy>
  <cp:revision>4636</cp:revision>
  <cp:lastPrinted>2012-02-09T07:04:07Z</cp:lastPrinted>
  <dcterms:created xsi:type="dcterms:W3CDTF">2008-11-04T01:40:02Z</dcterms:created>
  <dcterms:modified xsi:type="dcterms:W3CDTF">2019-08-14T09:26:36Z</dcterms:modified>
</cp:coreProperties>
</file>