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225" r:id="rId1"/>
  </p:sldMasterIdLst>
  <p:notesMasterIdLst>
    <p:notesMasterId r:id="rId15"/>
  </p:notesMasterIdLst>
  <p:handoutMasterIdLst>
    <p:handoutMasterId r:id="rId16"/>
  </p:handoutMasterIdLst>
  <p:sldIdLst>
    <p:sldId id="273" r:id="rId2"/>
    <p:sldId id="741" r:id="rId3"/>
    <p:sldId id="992" r:id="rId4"/>
    <p:sldId id="993" r:id="rId5"/>
    <p:sldId id="1005" r:id="rId6"/>
    <p:sldId id="1006" r:id="rId7"/>
    <p:sldId id="1011" r:id="rId8"/>
    <p:sldId id="1012" r:id="rId9"/>
    <p:sldId id="1007" r:id="rId10"/>
    <p:sldId id="1010" r:id="rId11"/>
    <p:sldId id="1008" r:id="rId12"/>
    <p:sldId id="1009" r:id="rId13"/>
    <p:sldId id="1013" r:id="rId14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>
          <p15:clr>
            <a:srgbClr val="A4A3A4"/>
          </p15:clr>
        </p15:guide>
        <p15:guide id="2" orient="horz" pos="935">
          <p15:clr>
            <a:srgbClr val="A4A3A4"/>
          </p15:clr>
        </p15:guide>
        <p15:guide id="3" orient="horz" pos="1389">
          <p15:clr>
            <a:srgbClr val="A4A3A4"/>
          </p15:clr>
        </p15:guide>
        <p15:guide id="4" orient="horz" pos="1933">
          <p15:clr>
            <a:srgbClr val="A4A3A4"/>
          </p15:clr>
        </p15:guide>
        <p15:guide id="5" pos="4435">
          <p15:clr>
            <a:srgbClr val="A4A3A4"/>
          </p15:clr>
        </p15:guide>
        <p15:guide id="6" pos="897">
          <p15:clr>
            <a:srgbClr val="A4A3A4"/>
          </p15:clr>
        </p15:guide>
        <p15:guide id="7" pos="4073">
          <p15:clr>
            <a:srgbClr val="A4A3A4"/>
          </p15:clr>
        </p15:guide>
        <p15:guide id="8" pos="262">
          <p15:clr>
            <a:srgbClr val="A4A3A4"/>
          </p15:clr>
        </p15:guide>
        <p15:guide id="9" pos="5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DBF77"/>
    <a:srgbClr val="0000CC"/>
    <a:srgbClr val="D6ECEE"/>
    <a:srgbClr val="FF9BEC"/>
    <a:srgbClr val="D5EFD7"/>
    <a:srgbClr val="DEEFD5"/>
    <a:srgbClr val="8292E2"/>
    <a:srgbClr val="4597A0"/>
    <a:srgbClr val="656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86398" autoAdjust="0"/>
  </p:normalViewPr>
  <p:slideViewPr>
    <p:cSldViewPr>
      <p:cViewPr varScale="1">
        <p:scale>
          <a:sx n="115" d="100"/>
          <a:sy n="115" d="100"/>
        </p:scale>
        <p:origin x="1086" y="108"/>
      </p:cViewPr>
      <p:guideLst>
        <p:guide orient="horz" pos="3521"/>
        <p:guide orient="horz" pos="935"/>
        <p:guide orient="horz" pos="1389"/>
        <p:guide orient="horz" pos="1933"/>
        <p:guide pos="4435"/>
        <p:guide pos="897"/>
        <p:guide pos="4073"/>
        <p:guide pos="262"/>
        <p:guide pos="5932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988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8T14:53:51.12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E86060B-69EB-465C-9C21-3299D3BA8230}" type="datetimeFigureOut">
              <a:rPr lang="ko-KR" altLang="en-US"/>
              <a:pPr>
                <a:defRPr/>
              </a:pPr>
              <a:t>2019-07-08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358C42F-58D7-4EE9-B4F2-0FFE208F9EC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103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6575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6575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353AB05-CAE3-455F-989E-12C1C416F4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8198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\\203.235.217.24\_(삭제금지) 업무백업파일\MIS 산출물\000.MIS\001.매뉴얼 및 참고자료\000.합병회사 CI_20150721\SK주식회사_C&amp;C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6237312"/>
            <a:ext cx="900020" cy="46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11" descr="사용자 지정 2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25" y="0"/>
            <a:ext cx="377190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715963" y="3578225"/>
            <a:ext cx="84963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719138" y="3606800"/>
            <a:ext cx="8494712" cy="0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6536" y="2132856"/>
            <a:ext cx="8420100" cy="1470025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ln w="9525"/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125CA-9DD7-4CC7-9FEA-8952DD31CD6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>
              <a:defRPr/>
            </a:pPr>
            <a:fld id="{64AF09DC-1FB1-4317-B69B-A113A473EF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COPYRIGHT © SK</a:t>
            </a:r>
            <a:r>
              <a:rPr lang="ko-KR" altLang="en-US" dirty="0" smtClean="0"/>
              <a:t>주식회사 </a:t>
            </a:r>
            <a:r>
              <a:rPr lang="en-US" altLang="ko-KR" dirty="0" smtClean="0"/>
              <a:t>C&amp;C ALL RIGHTS RESERVED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AF47B-F48F-4F9C-8412-375AB5C32E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COPYRIGHT © SK</a:t>
            </a:r>
            <a:r>
              <a:rPr lang="ko-KR" altLang="en-US" dirty="0" smtClean="0"/>
              <a:t>주식회사 </a:t>
            </a:r>
            <a:r>
              <a:rPr lang="en-US" altLang="ko-KR" dirty="0" smtClean="0"/>
              <a:t>C&amp;C ALL RIGHTS RESERVED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82125" y="6500813"/>
            <a:ext cx="311150" cy="2127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>
              <a:defRPr/>
            </a:pPr>
            <a:fld id="{AF010EFB-5C6D-4C53-8D69-3B68C9CB66B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altLang="ko-KR" dirty="0" smtClean="0"/>
              <a:t>COPYRIGHT © SK</a:t>
            </a:r>
            <a:r>
              <a:rPr lang="ko-KR" altLang="en-US" dirty="0" smtClean="0"/>
              <a:t>주식회사 </a:t>
            </a:r>
            <a:r>
              <a:rPr lang="en-US" altLang="ko-KR" dirty="0" smtClean="0"/>
              <a:t>C&amp;C ALL RIGHTS RESERVED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6688" y="142875"/>
            <a:ext cx="9244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6688" y="642938"/>
            <a:ext cx="9529762" cy="3048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2125" y="6500813"/>
            <a:ext cx="35718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9E05FB34-AFFD-43F0-ACE0-570183CB4D8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166688" y="512763"/>
            <a:ext cx="9539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91964" y="6520705"/>
            <a:ext cx="3136900" cy="220663"/>
          </a:xfrm>
          <a:prstGeom prst="rect">
            <a:avLst/>
          </a:prstGeom>
        </p:spPr>
        <p:txBody>
          <a:bodyPr/>
          <a:lstStyle>
            <a:lvl1pPr>
              <a:defRPr sz="8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COPYRIGHT © SK C&amp;C ALL RIGHTS RESERVED.</a:t>
            </a:r>
            <a:endParaRPr lang="en-US" altLang="ko-KR" dirty="0"/>
          </a:p>
        </p:txBody>
      </p:sp>
      <p:pic>
        <p:nvPicPr>
          <p:cNvPr id="9" name="Picture 2" descr="\\203.235.217.24\_(삭제금지) 업무백업파일\MIS 산출물\000.MIS\001.매뉴얼 및 참고자료\000.합병회사 CI_20150721\SK주식회사_C&amp;C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6" y="6453336"/>
            <a:ext cx="562158" cy="28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  <a:cs typeface="+mn-cs"/>
        </a:defRPr>
      </a:lvl1pPr>
      <a:lvl2pPr marL="820738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2pPr>
      <a:lvl3pPr marL="1228725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+mn-lt"/>
          <a:ea typeface="+mn-ea"/>
        </a:defRPr>
      </a:lvl3pPr>
      <a:lvl4pPr marL="1636713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defRPr kumimoji="1" sz="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852355"/>
            <a:ext cx="8420100" cy="523220"/>
          </a:xfrm>
        </p:spPr>
        <p:txBody>
          <a:bodyPr/>
          <a:lstStyle/>
          <a:p>
            <a:pPr eaLnBrk="1" hangingPunct="1"/>
            <a:r>
              <a:rPr lang="en-US" altLang="ko-KR" sz="2800" dirty="0" err="1" smtClean="0"/>
              <a:t>Git</a:t>
            </a:r>
            <a:r>
              <a:rPr lang="en-US" altLang="ko-KR" sz="2800" dirty="0" smtClean="0"/>
              <a:t> Guide</a:t>
            </a:r>
            <a:endParaRPr lang="ko-KR" altLang="en-US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393160" y="3651121"/>
            <a:ext cx="2376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800" i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경영인프라</a:t>
            </a:r>
            <a:r>
              <a:rPr lang="ko-KR" altLang="en-US" sz="1800" i="1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800" i="1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O.G.</a:t>
            </a:r>
            <a:endParaRPr lang="ko-KR" altLang="en-US" sz="1800" i="1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075872" y="5229200"/>
            <a:ext cx="13411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600" i="1" kern="0" dirty="0" smtClean="0">
                <a:solidFill>
                  <a:schemeClr val="bg1">
                    <a:lumMod val="50000"/>
                  </a:schemeClr>
                </a:solidFill>
              </a:rPr>
              <a:t>DT Part</a:t>
            </a:r>
            <a:endParaRPr lang="ko-KR" altLang="en-US" sz="1600" i="1" kern="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Local Repository </a:t>
            </a:r>
            <a:r>
              <a:rPr lang="ko-KR" altLang="en-US" dirty="0" smtClean="0"/>
              <a:t>생성하고 변경사항 </a:t>
            </a:r>
            <a:r>
              <a:rPr lang="en-US" altLang="ko-KR" dirty="0" smtClean="0"/>
              <a:t>Remote Repository</a:t>
            </a:r>
            <a:r>
              <a:rPr lang="ko-KR" altLang="en-US" dirty="0" smtClean="0"/>
              <a:t>에 반영하기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초기 </a:t>
            </a:r>
            <a:r>
              <a:rPr lang="ko-KR" altLang="en-US" dirty="0" err="1" smtClean="0"/>
              <a:t>셋팅시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953" y="836712"/>
            <a:ext cx="5601482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4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8"/>
          <a:stretch/>
        </p:blipFill>
        <p:spPr>
          <a:xfrm>
            <a:off x="253078" y="794295"/>
            <a:ext cx="9269349" cy="479494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6688" y="141873"/>
            <a:ext cx="9244012" cy="338554"/>
          </a:xfrm>
        </p:spPr>
        <p:txBody>
          <a:bodyPr/>
          <a:lstStyle/>
          <a:p>
            <a:r>
              <a:rPr lang="en-US" altLang="ko-KR" dirty="0"/>
              <a:t>Local Repository </a:t>
            </a:r>
            <a:r>
              <a:rPr lang="ko-KR" altLang="en-US" dirty="0"/>
              <a:t>생성하고 변경사항 </a:t>
            </a:r>
            <a:r>
              <a:rPr lang="en-US" altLang="ko-KR" dirty="0"/>
              <a:t>Remote Repository</a:t>
            </a:r>
            <a:r>
              <a:rPr lang="ko-KR" altLang="en-US" dirty="0"/>
              <a:t>에 반영하기</a:t>
            </a:r>
            <a:r>
              <a:rPr lang="en-US" altLang="ko-KR" dirty="0"/>
              <a:t>(</a:t>
            </a:r>
            <a:r>
              <a:rPr lang="ko-KR" altLang="en-US" dirty="0"/>
              <a:t>초기 </a:t>
            </a:r>
            <a:r>
              <a:rPr lang="ko-KR" altLang="en-US" dirty="0" err="1"/>
              <a:t>셋팅시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3584848" y="2996952"/>
            <a:ext cx="1944216" cy="2016224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344488" y="2852936"/>
            <a:ext cx="1800200" cy="1656184"/>
          </a:xfrm>
          <a:prstGeom prst="wedgeEllipseCallout">
            <a:avLst>
              <a:gd name="adj1" fmla="val 126471"/>
              <a:gd name="adj2" fmla="val 28871"/>
            </a:avLst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kern="0" noProof="0" dirty="0" err="1" smtClean="0">
                <a:solidFill>
                  <a:srgbClr val="FF0000"/>
                </a:solidFill>
              </a:rPr>
              <a:t>Github</a:t>
            </a:r>
            <a:r>
              <a:rPr kumimoji="0" lang="ko-KR" altLang="en-US" sz="1000" b="0" kern="0" noProof="0" dirty="0" smtClean="0">
                <a:solidFill>
                  <a:srgbClr val="FF0000"/>
                </a:solidFill>
              </a:rPr>
              <a:t>에 </a:t>
            </a:r>
            <a:endParaRPr kumimoji="0" lang="en-US" altLang="ko-KR" sz="1000" b="0" kern="0" noProof="0" dirty="0" smtClean="0">
              <a:solidFill>
                <a:srgbClr val="FF0000"/>
              </a:solidFill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kern="0" noProof="0" dirty="0" smtClean="0">
                <a:solidFill>
                  <a:srgbClr val="FF0000"/>
                </a:solidFill>
              </a:rPr>
              <a:t>로그인 되어있지 않은 경우</a:t>
            </a:r>
            <a:r>
              <a:rPr kumimoji="0" lang="en-US" altLang="ko-KR" sz="1000" b="0" kern="0" noProof="0" dirty="0" smtClean="0">
                <a:solidFill>
                  <a:srgbClr val="FF0000"/>
                </a:solidFill>
              </a:rPr>
              <a:t>,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kern="0" dirty="0" smtClean="0">
                <a:solidFill>
                  <a:srgbClr val="FF0000"/>
                </a:solidFill>
              </a:rPr>
              <a:t>이와 같은 페이지가 뜹니다</a:t>
            </a:r>
            <a:r>
              <a:rPr kumimoji="0" lang="en-US" altLang="ko-KR" sz="1000" b="0" kern="0" dirty="0" smtClean="0">
                <a:solidFill>
                  <a:srgbClr val="FF0000"/>
                </a:solidFill>
              </a:rPr>
              <a:t>.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kern="0" dirty="0" smtClean="0">
                <a:solidFill>
                  <a:srgbClr val="FF0000"/>
                </a:solidFill>
              </a:rPr>
              <a:t>사용자명</a:t>
            </a:r>
            <a:r>
              <a:rPr kumimoji="0" lang="en-US" altLang="ko-KR" sz="1000" b="0" kern="0" dirty="0" smtClean="0">
                <a:solidFill>
                  <a:srgbClr val="FF0000"/>
                </a:solidFill>
              </a:rPr>
              <a:t>, </a:t>
            </a:r>
            <a:r>
              <a:rPr kumimoji="0" lang="ko-KR" altLang="en-US" sz="1000" b="0" kern="0" dirty="0" smtClean="0">
                <a:solidFill>
                  <a:srgbClr val="FF0000"/>
                </a:solidFill>
              </a:rPr>
              <a:t>패스워드 입력 후</a:t>
            </a:r>
            <a:endParaRPr kumimoji="0" lang="en-US" altLang="ko-KR" sz="1000" b="0" kern="0" dirty="0" smtClean="0">
              <a:solidFill>
                <a:srgbClr val="FF0000"/>
              </a:solidFill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kern="0" dirty="0" smtClean="0">
                <a:solidFill>
                  <a:srgbClr val="FF0000"/>
                </a:solidFill>
              </a:rPr>
              <a:t> </a:t>
            </a:r>
            <a:r>
              <a:rPr kumimoji="0" lang="ko-KR" altLang="en-US" sz="1000" b="0" kern="0" dirty="0" smtClean="0">
                <a:solidFill>
                  <a:srgbClr val="FF0000"/>
                </a:solidFill>
              </a:rPr>
              <a:t>로그인 하시면 됩니다</a:t>
            </a:r>
            <a:r>
              <a:rPr kumimoji="0" lang="en-US" altLang="ko-KR" sz="1000" b="0" kern="0" dirty="0" smtClean="0">
                <a:solidFill>
                  <a:srgbClr val="FF0000"/>
                </a:solidFill>
              </a:rPr>
              <a:t>.</a:t>
            </a:r>
            <a:endParaRPr kumimoji="0" lang="ko-KR" altLang="en-US" sz="1000" b="0" kern="0" noProof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7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73"/>
          <a:stretch/>
        </p:blipFill>
        <p:spPr>
          <a:xfrm>
            <a:off x="166688" y="794295"/>
            <a:ext cx="9355739" cy="385884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6688" y="141873"/>
            <a:ext cx="9244012" cy="338554"/>
          </a:xfrm>
        </p:spPr>
        <p:txBody>
          <a:bodyPr/>
          <a:lstStyle/>
          <a:p>
            <a:r>
              <a:rPr lang="en-US" altLang="ko-KR" dirty="0"/>
              <a:t>Local Repository </a:t>
            </a:r>
            <a:r>
              <a:rPr lang="ko-KR" altLang="en-US" dirty="0"/>
              <a:t>생성하고 변경사항 </a:t>
            </a:r>
            <a:r>
              <a:rPr lang="en-US" altLang="ko-KR" dirty="0"/>
              <a:t>Remote Repository</a:t>
            </a:r>
            <a:r>
              <a:rPr lang="ko-KR" altLang="en-US" dirty="0"/>
              <a:t>에 반영하기</a:t>
            </a:r>
            <a:r>
              <a:rPr lang="en-US" altLang="ko-KR" dirty="0"/>
              <a:t>(</a:t>
            </a:r>
            <a:r>
              <a:rPr lang="ko-KR" altLang="en-US" dirty="0"/>
              <a:t>초기 </a:t>
            </a:r>
            <a:r>
              <a:rPr lang="ko-KR" altLang="en-US" dirty="0" err="1"/>
              <a:t>셋팅시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53079" y="5072557"/>
            <a:ext cx="9269350" cy="307777"/>
          </a:xfrm>
        </p:spPr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 들어가서 변경사항이 </a:t>
            </a:r>
            <a:r>
              <a:rPr lang="en-US" altLang="ko-KR" dirty="0"/>
              <a:t>Remote Repository</a:t>
            </a:r>
            <a:r>
              <a:rPr lang="ko-KR" altLang="en-US" dirty="0"/>
              <a:t>에 </a:t>
            </a:r>
            <a:r>
              <a:rPr lang="ko-KR" altLang="en-US" dirty="0" smtClean="0"/>
              <a:t>잘 반영되었는지 확인 합니다</a:t>
            </a:r>
            <a:r>
              <a:rPr lang="en-US" altLang="ko-KR" dirty="0" smtClean="0"/>
              <a:t>.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38495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6688" y="141873"/>
            <a:ext cx="9244012" cy="338554"/>
          </a:xfrm>
        </p:spPr>
        <p:txBody>
          <a:bodyPr/>
          <a:lstStyle/>
          <a:p>
            <a:r>
              <a:rPr lang="ko-KR" altLang="en-US" dirty="0" smtClean="0"/>
              <a:t>노트북에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삭제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44488" y="604920"/>
            <a:ext cx="6755258" cy="30777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① </a:t>
            </a:r>
            <a:r>
              <a:rPr lang="ko-KR" altLang="en-US" b="1" dirty="0" smtClean="0"/>
              <a:t>윈도우 </a:t>
            </a:r>
            <a:r>
              <a:rPr lang="ko-KR" altLang="en-US" b="1" dirty="0" err="1" smtClean="0"/>
              <a:t>검색창에</a:t>
            </a:r>
            <a:r>
              <a:rPr lang="ko-KR" altLang="en-US" b="1" dirty="0" smtClean="0"/>
              <a:t> </a:t>
            </a:r>
            <a:r>
              <a:rPr lang="en-US" altLang="ko-KR" b="1" dirty="0">
                <a:solidFill>
                  <a:srgbClr val="0DBF77"/>
                </a:solidFill>
              </a:rPr>
              <a:t>[</a:t>
            </a:r>
            <a:r>
              <a:rPr lang="ko-KR" altLang="en-US" b="1" dirty="0" smtClean="0">
                <a:solidFill>
                  <a:srgbClr val="0DBF77"/>
                </a:solidFill>
              </a:rPr>
              <a:t>자격 증명 관리자</a:t>
            </a:r>
            <a:r>
              <a:rPr lang="en-US" altLang="ko-KR" b="1" dirty="0" smtClean="0">
                <a:solidFill>
                  <a:srgbClr val="0DBF77"/>
                </a:solidFill>
              </a:rPr>
              <a:t>]</a:t>
            </a:r>
            <a:r>
              <a:rPr lang="ko-KR" altLang="en-US" b="1" dirty="0" smtClean="0">
                <a:solidFill>
                  <a:srgbClr val="0DBF77"/>
                </a:solidFill>
              </a:rPr>
              <a:t> </a:t>
            </a:r>
            <a:r>
              <a:rPr lang="ko-KR" altLang="en-US" b="1" dirty="0" smtClean="0"/>
              <a:t>검색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942219"/>
            <a:ext cx="2058890" cy="35317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92" y="2276872"/>
            <a:ext cx="6624541" cy="3733619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3080792" y="1714627"/>
            <a:ext cx="6755258" cy="30777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0738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1228725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3pPr>
            <a:lvl4pPr marL="1636713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kern="0" dirty="0" smtClean="0"/>
              <a:t>② Windows </a:t>
            </a:r>
            <a:r>
              <a:rPr lang="ko-KR" altLang="en-US" kern="0" dirty="0" smtClean="0"/>
              <a:t>자격 증명 클릭</a:t>
            </a:r>
            <a:r>
              <a:rPr lang="en-US" altLang="ko-KR" kern="0" dirty="0" smtClean="0"/>
              <a:t>&gt; </a:t>
            </a:r>
            <a:r>
              <a:rPr lang="ko-KR" altLang="en-US" kern="0" dirty="0" smtClean="0"/>
              <a:t>일반 자격 증명 </a:t>
            </a:r>
            <a:r>
              <a:rPr lang="en-US" altLang="ko-KR" kern="0" dirty="0" smtClean="0"/>
              <a:t>&gt; </a:t>
            </a:r>
            <a:r>
              <a:rPr lang="en-US" altLang="ko-KR" kern="0" dirty="0" err="1" smtClean="0"/>
              <a:t>github</a:t>
            </a:r>
            <a:r>
              <a:rPr lang="ko-KR" altLang="en-US" kern="0" dirty="0" smtClean="0"/>
              <a:t>관련 자격증명 삭제</a:t>
            </a:r>
            <a:endParaRPr lang="en-US" altLang="ko-KR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299296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INDEX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FB03CA5-BA33-46CF-A58D-ADAE8AE57A24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1712640" y="836712"/>
            <a:ext cx="122881" cy="5256583"/>
          </a:xfrm>
          <a:prstGeom prst="rect">
            <a:avLst/>
          </a:prstGeom>
          <a:gradFill flip="none" rotWithShape="1">
            <a:gsLst>
              <a:gs pos="0">
                <a:schemeClr val="bg2">
                  <a:tint val="66000"/>
                  <a:satMod val="160000"/>
                </a:schemeClr>
              </a:gs>
              <a:gs pos="50000">
                <a:schemeClr val="bg2">
                  <a:tint val="44500"/>
                  <a:satMod val="160000"/>
                </a:schemeClr>
              </a:gs>
              <a:gs pos="100000">
                <a:schemeClr val="bg2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 bwMode="auto">
          <a:xfrm>
            <a:off x="2144689" y="1009759"/>
            <a:ext cx="723743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  <a:defRPr/>
            </a:pPr>
            <a:r>
              <a:rPr kumimoji="0"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Git</a:t>
            </a:r>
            <a:r>
              <a:rPr kumimoji="0"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이란</a:t>
            </a:r>
            <a:r>
              <a:rPr kumimoji="0"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?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AutoNum type="arabicPeriod"/>
              <a:defRPr/>
            </a:pPr>
            <a:r>
              <a:rPr kumimoji="0" lang="en-US" altLang="ko-KR" sz="1800" dirty="0" err="1">
                <a:solidFill>
                  <a:schemeClr val="tx1"/>
                </a:solidFill>
                <a:latin typeface="+mn-ea"/>
                <a:ea typeface="+mn-ea"/>
              </a:rPr>
              <a:t>Git</a:t>
            </a:r>
            <a:r>
              <a:rPr kumimoji="0"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Remote Repository </a:t>
            </a:r>
            <a:r>
              <a:rPr kumimoji="0"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생성하기</a:t>
            </a:r>
            <a:endParaRPr kumimoji="0"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200000"/>
              </a:lnSpc>
              <a:buFont typeface="Wingdings" pitchFamily="2" charset="2"/>
              <a:buAutoNum type="arabicPeriod"/>
              <a:defRPr/>
            </a:pPr>
            <a:r>
              <a:rPr kumimoji="0" lang="en-US" altLang="ko-KR" sz="1800" dirty="0" err="1" smtClean="0">
                <a:solidFill>
                  <a:schemeClr val="tx1"/>
                </a:solidFill>
                <a:latin typeface="+mn-ea"/>
                <a:ea typeface="+mn-ea"/>
              </a:rPr>
              <a:t>Git</a:t>
            </a:r>
            <a:r>
              <a:rPr kumimoji="0"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 Collaborators </a:t>
            </a:r>
            <a:r>
              <a:rPr kumimoji="0"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지정</a:t>
            </a:r>
            <a:endParaRPr kumimoji="0"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200000"/>
              </a:lnSpc>
              <a:buFont typeface="Wingdings" pitchFamily="2" charset="2"/>
              <a:buAutoNum type="arabicPeriod"/>
              <a:defRPr/>
            </a:pPr>
            <a:r>
              <a:rPr kumimoji="0"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Local </a:t>
            </a:r>
            <a:r>
              <a:rPr kumimoji="0"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Repository </a:t>
            </a:r>
            <a:r>
              <a:rPr kumimoji="0"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생성 및 </a:t>
            </a:r>
            <a:r>
              <a:rPr kumimoji="0"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변경사항 </a:t>
            </a:r>
            <a:r>
              <a:rPr kumimoji="0"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반영하기</a:t>
            </a:r>
            <a:r>
              <a:rPr kumimoji="0"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kumimoji="0"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kumimoji="0"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초기 </a:t>
            </a:r>
            <a:r>
              <a:rPr kumimoji="0" lang="ko-KR" altLang="en-US" sz="1800" dirty="0" err="1">
                <a:solidFill>
                  <a:schemeClr val="tx1"/>
                </a:solidFill>
                <a:latin typeface="+mn-ea"/>
                <a:ea typeface="+mn-ea"/>
              </a:rPr>
              <a:t>셋팅시</a:t>
            </a:r>
            <a:r>
              <a:rPr kumimoji="0"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endParaRPr kumimoji="0" lang="en-US" altLang="ko-KR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200000"/>
              </a:lnSpc>
              <a:buFont typeface="Wingdings" pitchFamily="2" charset="2"/>
              <a:buAutoNum type="arabicPeriod"/>
              <a:defRPr/>
            </a:pPr>
            <a:r>
              <a:rPr kumimoji="0" lang="en-US" altLang="ko-KR" sz="1800" dirty="0">
                <a:solidFill>
                  <a:schemeClr val="tx1"/>
                </a:solidFill>
                <a:latin typeface="+mn-ea"/>
              </a:rPr>
              <a:t>Local Repository </a:t>
            </a:r>
            <a:r>
              <a:rPr kumimoji="0" lang="ko-KR" altLang="en-US" sz="1800" dirty="0" smtClean="0">
                <a:solidFill>
                  <a:schemeClr val="tx1"/>
                </a:solidFill>
                <a:latin typeface="+mn-ea"/>
              </a:rPr>
              <a:t>변경사항을</a:t>
            </a:r>
            <a:r>
              <a:rPr kumimoji="0" lang="en-US" altLang="ko-KR" sz="18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1800" dirty="0" smtClean="0">
                <a:solidFill>
                  <a:schemeClr val="tx1"/>
                </a:solidFill>
                <a:latin typeface="+mn-ea"/>
              </a:rPr>
              <a:t>Remote Repository</a:t>
            </a:r>
            <a:r>
              <a:rPr kumimoji="0" lang="ko-KR" altLang="en-US" sz="1800" dirty="0" smtClean="0">
                <a:solidFill>
                  <a:schemeClr val="tx1"/>
                </a:solidFill>
                <a:latin typeface="+mn-ea"/>
              </a:rPr>
              <a:t>에 반영하기</a:t>
            </a:r>
            <a:endParaRPr kumimoji="0"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Wingdings" pitchFamily="2" charset="2"/>
              <a:buAutoNum type="arabicPeriod"/>
              <a:defRPr/>
            </a:pPr>
            <a:r>
              <a:rPr kumimoji="0"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노트북의 </a:t>
            </a:r>
            <a:r>
              <a:rPr kumimoji="0" lang="en-US" altLang="ko-KR" sz="1800" dirty="0" err="1" smtClean="0">
                <a:solidFill>
                  <a:schemeClr val="tx1"/>
                </a:solidFill>
                <a:latin typeface="+mn-ea"/>
                <a:ea typeface="+mn-ea"/>
              </a:rPr>
              <a:t>Github</a:t>
            </a:r>
            <a:r>
              <a:rPr kumimoji="0" lang="en-US" altLang="ko-KR" sz="18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0" lang="ko-KR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설정 삭제</a:t>
            </a:r>
            <a:endParaRPr kumimoji="0"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auto">
          <a:xfrm>
            <a:off x="297195" y="2492896"/>
            <a:ext cx="6514504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6688" y="642938"/>
            <a:ext cx="9529762" cy="1298817"/>
          </a:xfrm>
        </p:spPr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(</a:t>
            </a:r>
            <a:r>
              <a:rPr lang="ko-KR" altLang="en-US" dirty="0" smtClean="0"/>
              <a:t>깃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r>
              <a:rPr lang="ko-KR" altLang="en-US" b="0" dirty="0"/>
              <a:t>프로그램 등의 소스 코드 관리를 위한 분산 버전 관리 </a:t>
            </a:r>
            <a:r>
              <a:rPr lang="ko-KR" altLang="en-US" b="0" dirty="0" smtClean="0"/>
              <a:t>시스템</a:t>
            </a:r>
            <a:endParaRPr lang="en-US" altLang="ko-KR" b="0" dirty="0" smtClean="0"/>
          </a:p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 </a:t>
            </a:r>
            <a:r>
              <a:rPr lang="en-US" altLang="ko-KR" b="0" dirty="0" err="1" smtClean="0"/>
              <a:t>git</a:t>
            </a:r>
            <a:r>
              <a:rPr lang="ko-KR" altLang="en-US" b="0" dirty="0"/>
              <a:t>을 호스팅해주는 웹 서비스이며</a:t>
            </a:r>
            <a:r>
              <a:rPr lang="en-US" altLang="ko-KR" b="0" dirty="0"/>
              <a:t>, </a:t>
            </a:r>
            <a:r>
              <a:rPr lang="en-US" altLang="ko-KR" b="0" dirty="0" err="1"/>
              <a:t>git</a:t>
            </a:r>
            <a:r>
              <a:rPr lang="en-US" altLang="ko-KR" b="0" dirty="0"/>
              <a:t> </a:t>
            </a:r>
            <a:r>
              <a:rPr lang="ko-KR" altLang="en-US" b="0" dirty="0"/>
              <a:t>저장소 서버를 대신 유지 및 관리해주는 서비스</a:t>
            </a:r>
            <a:endParaRPr lang="en-US" altLang="ko-KR" b="0" dirty="0" smtClean="0"/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SVN</a:t>
            </a:r>
            <a:r>
              <a:rPr lang="ko-KR" altLang="en-US" dirty="0"/>
              <a:t>의</a:t>
            </a:r>
            <a:r>
              <a:rPr lang="ko-KR" altLang="en-US" dirty="0" smtClean="0"/>
              <a:t> 차이점은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b="0" dirty="0" err="1" smtClean="0"/>
              <a:t>Git</a:t>
            </a:r>
            <a:r>
              <a:rPr lang="ko-KR" altLang="en-US" b="0" dirty="0" smtClean="0"/>
              <a:t>은 </a:t>
            </a:r>
            <a:r>
              <a:rPr lang="en-US" altLang="ko-KR" b="0" dirty="0" smtClean="0"/>
              <a:t>Local </a:t>
            </a:r>
            <a:r>
              <a:rPr lang="ko-KR" altLang="en-US" b="0" dirty="0" smtClean="0"/>
              <a:t>저장소에서도 소스코드 버전 관리가 된다</a:t>
            </a:r>
            <a:r>
              <a:rPr lang="en-US" altLang="ko-KR" b="0" dirty="0" smtClean="0"/>
              <a:t>!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 흐름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06" y="2833579"/>
            <a:ext cx="6091982" cy="255899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2398869" y="2324692"/>
            <a:ext cx="2304256" cy="360040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kern="0" noProof="0" dirty="0" smtClean="0">
                <a:solidFill>
                  <a:sysClr val="windowText" lastClr="000000"/>
                </a:solidFill>
              </a:rPr>
              <a:t>Local Repository</a:t>
            </a:r>
            <a:endParaRPr kumimoji="0" lang="ko-KR" altLang="en-US" kern="0" noProof="0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208401" y="2886739"/>
            <a:ext cx="2206313" cy="2304017"/>
            <a:chOff x="7119891" y="2817192"/>
            <a:chExt cx="2206313" cy="2304017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7119891" y="2985396"/>
              <a:ext cx="2206313" cy="21358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kern="0" noProof="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 bwMode="auto">
            <a:xfrm>
              <a:off x="7295335" y="2817192"/>
              <a:ext cx="1734988" cy="360040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kern="0" dirty="0" smtClean="0">
                  <a:solidFill>
                    <a:sysClr val="windowText" lastClr="000000"/>
                  </a:solidFill>
                </a:rPr>
                <a:t>Remote</a:t>
              </a:r>
              <a:r>
                <a:rPr kumimoji="0" lang="en-US" altLang="ko-KR" kern="0" noProof="0" dirty="0" smtClean="0">
                  <a:solidFill>
                    <a:sysClr val="windowText" lastClr="000000"/>
                  </a:solidFill>
                </a:rPr>
                <a:t> Repository</a:t>
              </a:r>
              <a:endParaRPr kumimoji="0" lang="ko-KR" altLang="en-US" kern="0" noProof="0" dirty="0" smtClea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026" name="Picture 2" descr="github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305" y="3453527"/>
              <a:ext cx="1757483" cy="1198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1081070" y="4970435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996633"/>
                </a:solidFill>
              </a:rPr>
              <a:t>실제 파일이 있는 곳</a:t>
            </a:r>
            <a:endParaRPr lang="ko-KR" altLang="en-US" sz="1000" b="1" dirty="0" smtClean="0">
              <a:solidFill>
                <a:srgbClr val="99663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81270" y="4970435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996633"/>
                </a:solidFill>
              </a:rPr>
              <a:t>변경된 내용</a:t>
            </a:r>
            <a:endParaRPr lang="ko-KR" altLang="en-US" sz="1000" b="1" dirty="0" smtClean="0">
              <a:solidFill>
                <a:srgbClr val="99663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59750" y="4970435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996633"/>
                </a:solidFill>
              </a:rPr>
              <a:t>변경된 내용의 </a:t>
            </a:r>
            <a:r>
              <a:rPr lang="ko-KR" altLang="en-US" sz="1000" dirty="0" err="1" smtClean="0">
                <a:solidFill>
                  <a:srgbClr val="996633"/>
                </a:solidFill>
              </a:rPr>
              <a:t>확정본</a:t>
            </a:r>
            <a:endParaRPr lang="ko-KR" altLang="en-US" sz="1000" b="1" dirty="0" smtClean="0">
              <a:solidFill>
                <a:srgbClr val="996633"/>
              </a:solidFill>
            </a:endParaRPr>
          </a:p>
        </p:txBody>
      </p:sp>
      <p:cxnSp>
        <p:nvCxnSpPr>
          <p:cNvPr id="14" name="직선 화살표 연결선 13"/>
          <p:cNvCxnSpPr>
            <a:endCxn id="1026" idx="1"/>
          </p:cNvCxnSpPr>
          <p:nvPr/>
        </p:nvCxnSpPr>
        <p:spPr bwMode="auto">
          <a:xfrm>
            <a:off x="6682163" y="4122216"/>
            <a:ext cx="750652" cy="0"/>
          </a:xfrm>
          <a:prstGeom prst="straightConnector1">
            <a:avLst/>
          </a:prstGeom>
          <a:solidFill>
            <a:srgbClr val="C0C0C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731478" y="3782754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push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83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Remote Repository </a:t>
            </a:r>
            <a:r>
              <a:rPr lang="ko-KR" altLang="en-US" dirty="0" smtClean="0"/>
              <a:t>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4316253"/>
            <a:ext cx="9269349" cy="307777"/>
          </a:xfrm>
        </p:spPr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err="1" smtClean="0"/>
              <a:t>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버튼 클릭 </a:t>
            </a:r>
            <a:r>
              <a:rPr lang="en-US" altLang="ko-KR" dirty="0" smtClean="0"/>
              <a:t>→ New Repository </a:t>
            </a:r>
            <a:r>
              <a:rPr lang="ko-KR" altLang="en-US" dirty="0" smtClean="0"/>
              <a:t>클릭 하여 새로운 </a:t>
            </a:r>
            <a:r>
              <a:rPr lang="en-US" altLang="ko-KR" dirty="0" smtClean="0"/>
              <a:t>Remote Repository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29"/>
          <a:stretch/>
        </p:blipFill>
        <p:spPr>
          <a:xfrm>
            <a:off x="272480" y="764704"/>
            <a:ext cx="9269349" cy="325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7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00"/>
          <a:stretch/>
        </p:blipFill>
        <p:spPr>
          <a:xfrm>
            <a:off x="253079" y="764704"/>
            <a:ext cx="9269349" cy="417646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Remote Repository </a:t>
            </a:r>
            <a:r>
              <a:rPr lang="ko-KR" altLang="en-US" dirty="0" smtClean="0"/>
              <a:t>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3079" y="4908518"/>
            <a:ext cx="9269350" cy="1600438"/>
          </a:xfrm>
        </p:spPr>
        <p:txBody>
          <a:bodyPr/>
          <a:lstStyle/>
          <a:p>
            <a:r>
              <a:rPr lang="ko-KR" altLang="en-US" dirty="0" smtClean="0"/>
              <a:t>내용 입력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Repository Name: [</a:t>
            </a:r>
            <a:r>
              <a:rPr lang="ko-KR" altLang="en-US" b="1" dirty="0" smtClean="0"/>
              <a:t>프로젝트 명</a:t>
            </a:r>
            <a:r>
              <a:rPr lang="en-US" altLang="ko-KR" b="1" dirty="0" smtClean="0"/>
              <a:t>]</a:t>
            </a:r>
          </a:p>
          <a:p>
            <a:pPr lvl="1"/>
            <a:r>
              <a:rPr lang="en-US" altLang="ko-KR" b="1" dirty="0" smtClean="0"/>
              <a:t>Description(</a:t>
            </a:r>
            <a:r>
              <a:rPr lang="ko-KR" altLang="en-US" b="1" dirty="0" smtClean="0"/>
              <a:t>선택사항</a:t>
            </a:r>
            <a:r>
              <a:rPr lang="en-US" altLang="ko-KR" b="1" dirty="0" smtClean="0"/>
              <a:t>): [</a:t>
            </a:r>
            <a:r>
              <a:rPr lang="ko-KR" altLang="en-US" b="1" dirty="0" smtClean="0"/>
              <a:t>프로젝트 설명</a:t>
            </a:r>
            <a:r>
              <a:rPr lang="en-US" altLang="ko-KR" b="1" dirty="0" smtClean="0"/>
              <a:t>]</a:t>
            </a:r>
          </a:p>
          <a:p>
            <a:pPr lvl="1"/>
            <a:r>
              <a:rPr lang="en-US" altLang="ko-KR" b="1" dirty="0" smtClean="0"/>
              <a:t>Public/Private </a:t>
            </a:r>
            <a:r>
              <a:rPr lang="ko-KR" altLang="en-US" b="1" dirty="0" smtClean="0"/>
              <a:t>선택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전체 공개 </a:t>
            </a:r>
            <a:r>
              <a:rPr lang="en-US" altLang="ko-KR" b="1" dirty="0" smtClean="0"/>
              <a:t>Repository</a:t>
            </a:r>
            <a:r>
              <a:rPr lang="ko-KR" altLang="en-US" b="1" dirty="0" smtClean="0"/>
              <a:t>인지 비공개 </a:t>
            </a:r>
            <a:r>
              <a:rPr lang="en-US" altLang="ko-KR" b="1" dirty="0" smtClean="0"/>
              <a:t>Repository </a:t>
            </a:r>
            <a:r>
              <a:rPr lang="ko-KR" altLang="en-US" b="1" dirty="0" smtClean="0"/>
              <a:t>선택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i="1" dirty="0" smtClean="0"/>
              <a:t>(</a:t>
            </a:r>
            <a:r>
              <a:rPr lang="en-US" altLang="ko-KR" b="1" i="1" dirty="0" smtClean="0"/>
              <a:t>* </a:t>
            </a:r>
            <a:r>
              <a:rPr lang="ko-KR" altLang="en-US" b="1" i="1" dirty="0" smtClean="0"/>
              <a:t>보안을 위해 </a:t>
            </a:r>
            <a:r>
              <a:rPr lang="en-US" altLang="ko-KR" b="1" i="1" dirty="0" smtClean="0"/>
              <a:t>Private Repository</a:t>
            </a:r>
            <a:r>
              <a:rPr lang="ko-KR" altLang="en-US" b="1" i="1" dirty="0" smtClean="0"/>
              <a:t>를 권장 드립니다</a:t>
            </a:r>
            <a:r>
              <a:rPr lang="en-US" altLang="ko-KR" b="1" i="1" dirty="0" smtClean="0"/>
              <a:t>. </a:t>
            </a:r>
          </a:p>
          <a:p>
            <a:pPr lvl="1"/>
            <a:r>
              <a:rPr lang="ko-KR" altLang="en-US" b="1" i="1" dirty="0" smtClean="0"/>
              <a:t>무료 버전에서 </a:t>
            </a:r>
            <a:r>
              <a:rPr lang="en-US" altLang="ko-KR" b="1" i="1" dirty="0" smtClean="0"/>
              <a:t>Private Repository</a:t>
            </a:r>
            <a:r>
              <a:rPr lang="ko-KR" altLang="en-US" b="1" i="1" dirty="0" smtClean="0"/>
              <a:t>는 최대 </a:t>
            </a:r>
            <a:r>
              <a:rPr lang="en-US" altLang="ko-KR" b="1" i="1" dirty="0" smtClean="0"/>
              <a:t>3</a:t>
            </a:r>
            <a:r>
              <a:rPr lang="ko-KR" altLang="en-US" b="1" i="1" dirty="0" smtClean="0"/>
              <a:t>명까지 </a:t>
            </a:r>
            <a:r>
              <a:rPr lang="en-US" altLang="ko-KR" b="1" i="1" dirty="0" smtClean="0"/>
              <a:t>Collaborator </a:t>
            </a:r>
            <a:r>
              <a:rPr lang="ko-KR" altLang="en-US" b="1" i="1" dirty="0" err="1" smtClean="0"/>
              <a:t>지정가능</a:t>
            </a:r>
            <a:r>
              <a:rPr lang="en-US" altLang="ko-KR" b="1" i="1" dirty="0" smtClean="0"/>
              <a:t>)</a:t>
            </a:r>
          </a:p>
          <a:p>
            <a:pPr lvl="1"/>
            <a:r>
              <a:rPr lang="en-US" altLang="ko-KR" b="1" dirty="0" smtClean="0">
                <a:solidFill>
                  <a:srgbClr val="0DBF77"/>
                </a:solidFill>
              </a:rPr>
              <a:t>Create Repository </a:t>
            </a:r>
            <a:r>
              <a:rPr lang="ko-KR" altLang="en-US" b="1" dirty="0" smtClean="0"/>
              <a:t>버튼 클릭하여 완료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20035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70"/>
          <a:stretch/>
        </p:blipFill>
        <p:spPr>
          <a:xfrm>
            <a:off x="253079" y="787545"/>
            <a:ext cx="9269349" cy="46576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Remote Repository </a:t>
            </a:r>
            <a:r>
              <a:rPr lang="ko-KR" altLang="en-US" dirty="0" smtClean="0"/>
              <a:t>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3079" y="5445225"/>
            <a:ext cx="9157622" cy="307777"/>
          </a:xfrm>
        </p:spPr>
        <p:txBody>
          <a:bodyPr/>
          <a:lstStyle/>
          <a:p>
            <a:r>
              <a:rPr lang="en-US" altLang="ko-KR" dirty="0" smtClean="0"/>
              <a:t>Remote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가 생성되면 기본적인 명령어 안내 페이지를 볼 수 있습니다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501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91"/>
          <a:stretch/>
        </p:blipFill>
        <p:spPr>
          <a:xfrm>
            <a:off x="272480" y="764705"/>
            <a:ext cx="9269349" cy="33843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Collaborator </a:t>
            </a:r>
            <a:r>
              <a:rPr lang="ko-KR" altLang="en-US" dirty="0" smtClean="0"/>
              <a:t>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4316253"/>
            <a:ext cx="9269349" cy="523220"/>
          </a:xfrm>
        </p:spPr>
        <p:txBody>
          <a:bodyPr/>
          <a:lstStyle/>
          <a:p>
            <a:r>
              <a:rPr lang="ko-KR" altLang="en-US" dirty="0" smtClean="0"/>
              <a:t>원하는 </a:t>
            </a:r>
            <a:r>
              <a:rPr lang="en-US" altLang="ko-KR" dirty="0" smtClean="0"/>
              <a:t>Remote Repository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&gt; Setting Tab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&gt; Collaborators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&gt; Collaborator</a:t>
            </a:r>
            <a:r>
              <a:rPr lang="ko-KR" altLang="en-US" dirty="0" smtClean="0"/>
              <a:t>로 선정할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아이디 입력하고 선택 </a:t>
            </a:r>
            <a:r>
              <a:rPr lang="en-US" altLang="ko-KR" dirty="0" smtClean="0"/>
              <a:t>&gt; Add collaborator </a:t>
            </a:r>
            <a:r>
              <a:rPr lang="ko-KR" altLang="en-US" dirty="0" smtClean="0"/>
              <a:t>버튼 클릭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1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764705"/>
            <a:ext cx="9269349" cy="285804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Collaborator </a:t>
            </a:r>
            <a:r>
              <a:rPr lang="ko-KR" altLang="en-US" dirty="0" smtClean="0"/>
              <a:t>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3717032"/>
            <a:ext cx="9269349" cy="566309"/>
          </a:xfrm>
        </p:spPr>
        <p:txBody>
          <a:bodyPr/>
          <a:lstStyle/>
          <a:p>
            <a:r>
              <a:rPr lang="en-US" altLang="ko-KR" dirty="0" smtClean="0"/>
              <a:t>Invite </a:t>
            </a:r>
            <a:r>
              <a:rPr lang="ko-KR" altLang="en-US" dirty="0" smtClean="0"/>
              <a:t>링크가 </a:t>
            </a:r>
            <a:r>
              <a:rPr lang="ko-KR" altLang="en-US" dirty="0"/>
              <a:t>추가된 </a:t>
            </a:r>
            <a:r>
              <a:rPr lang="en-US" altLang="ko-KR" dirty="0" smtClean="0"/>
              <a:t>Collaborator</a:t>
            </a:r>
            <a:r>
              <a:rPr lang="ko-KR" altLang="en-US" dirty="0" smtClean="0"/>
              <a:t>의 이메일로 전송됩니다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초대받은 </a:t>
            </a:r>
            <a:r>
              <a:rPr lang="en-US" altLang="ko-KR" dirty="0" smtClean="0"/>
              <a:t>Collaborator</a:t>
            </a:r>
            <a:r>
              <a:rPr lang="ko-KR" altLang="en-US" dirty="0" smtClean="0"/>
              <a:t>는 이메일에서 </a:t>
            </a:r>
            <a:r>
              <a:rPr lang="en-US" altLang="ko-KR" dirty="0" smtClean="0"/>
              <a:t>invite </a:t>
            </a:r>
            <a:r>
              <a:rPr lang="ko-KR" altLang="en-US" dirty="0" smtClean="0"/>
              <a:t>승인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거절을 할 수 있습니다</a:t>
            </a:r>
            <a:r>
              <a:rPr lang="en-US" altLang="ko-KR" sz="1200" i="1" dirty="0" smtClean="0"/>
              <a:t>.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(* </a:t>
            </a:r>
            <a:r>
              <a:rPr lang="ko-KR" altLang="en-US" sz="1200" i="1" dirty="0" smtClean="0">
                <a:solidFill>
                  <a:srgbClr val="FF0000"/>
                </a:solidFill>
              </a:rPr>
              <a:t>승인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i="1" dirty="0" smtClean="0">
                <a:solidFill>
                  <a:srgbClr val="FF0000"/>
                </a:solidFill>
              </a:rPr>
              <a:t>거절은 웹에서만 가능합니다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) </a:t>
            </a:r>
            <a:endParaRPr lang="ko-KR" altLang="en-US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48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 bwMode="auto">
          <a:xfrm>
            <a:off x="704528" y="4110523"/>
            <a:ext cx="7776864" cy="651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kern="0" dirty="0" err="1">
                <a:solidFill>
                  <a:sysClr val="windowText" lastClr="000000"/>
                </a:solidFill>
              </a:rPr>
              <a:t>git</a:t>
            </a:r>
            <a:r>
              <a:rPr kumimoji="0" lang="en-US" altLang="ko-KR" sz="1400" b="0" kern="0" dirty="0">
                <a:solidFill>
                  <a:sysClr val="windowText" lastClr="000000"/>
                </a:solidFill>
              </a:rPr>
              <a:t> remote add origin [remote repository </a:t>
            </a:r>
            <a:r>
              <a:rPr kumimoji="0" lang="ko-KR" altLang="en-US" sz="1400" b="0" kern="0" dirty="0">
                <a:solidFill>
                  <a:sysClr val="windowText" lastClr="000000"/>
                </a:solidFill>
              </a:rPr>
              <a:t>주소</a:t>
            </a:r>
            <a:r>
              <a:rPr kumimoji="0" lang="en-US" altLang="ko-KR" sz="1400" b="0" kern="0" dirty="0">
                <a:solidFill>
                  <a:sysClr val="windowText" lastClr="000000"/>
                </a:solidFill>
              </a:rPr>
              <a:t>] </a:t>
            </a:r>
            <a:endParaRPr kumimoji="0" lang="en-US" altLang="ko-KR" sz="1400" b="0" kern="0" dirty="0" smtClean="0">
              <a:solidFill>
                <a:sysClr val="windowText" lastClr="000000"/>
              </a:solidFill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0" kern="0" dirty="0" smtClean="0">
                <a:solidFill>
                  <a:sysClr val="windowText" lastClr="000000"/>
                </a:solidFill>
              </a:rPr>
              <a:t>ex) </a:t>
            </a:r>
            <a:r>
              <a:rPr kumimoji="0" lang="en-US" altLang="ko-KR" sz="1400" b="0" kern="0" dirty="0" err="1">
                <a:solidFill>
                  <a:sysClr val="windowText" lastClr="000000"/>
                </a:solidFill>
              </a:rPr>
              <a:t>git</a:t>
            </a:r>
            <a:r>
              <a:rPr kumimoji="0" lang="en-US" altLang="ko-KR" sz="1400" b="0" kern="0" dirty="0">
                <a:solidFill>
                  <a:sysClr val="windowText" lastClr="000000"/>
                </a:solidFill>
              </a:rPr>
              <a:t> remote add origin </a:t>
            </a:r>
            <a:r>
              <a:rPr kumimoji="0" lang="en-US" altLang="ko-KR" sz="1400" b="0" kern="0" dirty="0" smtClean="0">
                <a:solidFill>
                  <a:sysClr val="windowText" lastClr="000000"/>
                </a:solidFill>
              </a:rPr>
              <a:t>http://github.com/heyKim/module1.git</a:t>
            </a:r>
            <a:endParaRPr kumimoji="0" lang="en-US" altLang="ko-KR" sz="14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Local Repository </a:t>
            </a:r>
            <a:r>
              <a:rPr lang="ko-KR" altLang="en-US" dirty="0" smtClean="0"/>
              <a:t>생성하고 변경사항 </a:t>
            </a:r>
            <a:r>
              <a:rPr lang="en-US" altLang="ko-KR" dirty="0" smtClean="0"/>
              <a:t>Remote Repository</a:t>
            </a:r>
            <a:r>
              <a:rPr lang="ko-KR" altLang="en-US" dirty="0" smtClean="0"/>
              <a:t>에 반영하기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초기 </a:t>
            </a:r>
            <a:r>
              <a:rPr lang="ko-KR" altLang="en-US" dirty="0" err="1" smtClean="0"/>
              <a:t>셋팅시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3079" y="692696"/>
            <a:ext cx="9157622" cy="307777"/>
          </a:xfrm>
        </p:spPr>
        <p:txBody>
          <a:bodyPr/>
          <a:lstStyle/>
          <a:p>
            <a:r>
              <a:rPr lang="en-US" altLang="ko-KR" dirty="0" smtClean="0"/>
              <a:t>Local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Repository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53079" y="1556792"/>
            <a:ext cx="9157622" cy="30777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0738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1228725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3pPr>
            <a:lvl4pPr marL="1636713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smtClean="0"/>
              <a:t>변경된 내용을 인덱스에 추가</a:t>
            </a:r>
            <a:endParaRPr lang="en-US" altLang="ko-KR" kern="0" dirty="0" smtClean="0"/>
          </a:p>
        </p:txBody>
      </p:sp>
      <p:sp>
        <p:nvSpPr>
          <p:cNvPr id="4" name="직사각형 3"/>
          <p:cNvSpPr/>
          <p:nvPr/>
        </p:nvSpPr>
        <p:spPr bwMode="auto">
          <a:xfrm>
            <a:off x="704528" y="3196717"/>
            <a:ext cx="77768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kern="0" noProof="0" dirty="0" err="1" smtClean="0">
                <a:solidFill>
                  <a:sysClr val="windowText" lastClr="000000"/>
                </a:solidFill>
              </a:rPr>
              <a:t>git</a:t>
            </a:r>
            <a:r>
              <a:rPr kumimoji="0" lang="en-US" altLang="ko-KR" sz="1400" b="0" kern="0" noProof="0" dirty="0" smtClean="0">
                <a:solidFill>
                  <a:sysClr val="windowText" lastClr="000000"/>
                </a:solidFill>
              </a:rPr>
              <a:t> commit -m “</a:t>
            </a:r>
            <a:r>
              <a:rPr kumimoji="0" lang="ko-KR" altLang="en-US" sz="1400" b="0" kern="0" dirty="0" smtClean="0">
                <a:solidFill>
                  <a:sysClr val="windowText" lastClr="000000"/>
                </a:solidFill>
              </a:rPr>
              <a:t>변경사항에 대한 </a:t>
            </a:r>
            <a:r>
              <a:rPr kumimoji="0" lang="en-US" altLang="ko-KR" sz="1400" b="0" kern="0" dirty="0" smtClean="0">
                <a:solidFill>
                  <a:sysClr val="windowText" lastClr="000000"/>
                </a:solidFill>
              </a:rPr>
              <a:t>message</a:t>
            </a:r>
            <a:r>
              <a:rPr kumimoji="0" lang="en-US" altLang="ko-KR" sz="1400" b="0" kern="0" noProof="0" dirty="0" smtClean="0">
                <a:solidFill>
                  <a:sysClr val="windowText" lastClr="000000"/>
                </a:solidFill>
              </a:rPr>
              <a:t>”</a:t>
            </a:r>
            <a:endParaRPr kumimoji="0" lang="ko-KR" altLang="en-US" sz="1400" b="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04528" y="1985702"/>
            <a:ext cx="7776864" cy="651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kern="0" noProof="0" dirty="0" err="1" smtClean="0">
                <a:solidFill>
                  <a:sysClr val="windowText" lastClr="000000"/>
                </a:solidFill>
              </a:rPr>
              <a:t>git</a:t>
            </a:r>
            <a:r>
              <a:rPr kumimoji="0" lang="en-US" altLang="ko-KR" sz="1400" b="0" kern="0" noProof="0" dirty="0" smtClean="0">
                <a:solidFill>
                  <a:sysClr val="windowText" lastClr="000000"/>
                </a:solidFill>
              </a:rPr>
              <a:t> add README.md	</a:t>
            </a:r>
            <a:r>
              <a:rPr kumimoji="0" lang="en-US" altLang="ko-KR" b="0" i="1" kern="0" noProof="0" dirty="0" smtClean="0">
                <a:solidFill>
                  <a:sysClr val="windowText" lastClr="000000"/>
                </a:solidFill>
              </a:rPr>
              <a:t>//</a:t>
            </a:r>
            <a:r>
              <a:rPr kumimoji="0" lang="ko-KR" altLang="en-US" b="0" i="1" kern="0" noProof="0" dirty="0" smtClean="0">
                <a:solidFill>
                  <a:sysClr val="windowText" lastClr="000000"/>
                </a:solidFill>
              </a:rPr>
              <a:t>특정 파일만 추가할 경우</a:t>
            </a:r>
            <a:endParaRPr kumimoji="0" lang="en-US" altLang="ko-KR" b="0" i="1" kern="0" noProof="0" dirty="0" smtClean="0">
              <a:solidFill>
                <a:sysClr val="windowText" lastClr="000000"/>
              </a:solidFill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0" kern="0" dirty="0" err="1">
                <a:solidFill>
                  <a:sysClr val="windowText" lastClr="000000"/>
                </a:solidFill>
              </a:rPr>
              <a:t>git</a:t>
            </a:r>
            <a:r>
              <a:rPr kumimoji="0" lang="en-US" altLang="ko-KR" sz="1400" b="0" kern="0" dirty="0">
                <a:solidFill>
                  <a:sysClr val="windowText" lastClr="000000"/>
                </a:solidFill>
              </a:rPr>
              <a:t> add README.md	</a:t>
            </a:r>
            <a:r>
              <a:rPr kumimoji="0" lang="en-US" altLang="ko-KR" b="0" i="1" kern="0" dirty="0" smtClean="0">
                <a:solidFill>
                  <a:sysClr val="windowText" lastClr="000000"/>
                </a:solidFill>
              </a:rPr>
              <a:t>//</a:t>
            </a:r>
            <a:r>
              <a:rPr kumimoji="0" lang="ko-KR" altLang="en-US" b="0" i="1" kern="0" dirty="0" smtClean="0">
                <a:solidFill>
                  <a:sysClr val="windowText" lastClr="000000"/>
                </a:solidFill>
              </a:rPr>
              <a:t>현재 폴더에서 변경된 모든 파일을 추가할 경우</a:t>
            </a:r>
            <a:endParaRPr kumimoji="0" lang="en-US" altLang="ko-KR" b="0" i="1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253079" y="2761183"/>
            <a:ext cx="9157622" cy="30777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0738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1228725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3pPr>
            <a:lvl4pPr marL="1636713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변경된 내용을 확정</a:t>
            </a:r>
            <a:endParaRPr lang="en-US" altLang="ko-KR" kern="0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253079" y="3684514"/>
            <a:ext cx="9157622" cy="30777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0738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1228725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3pPr>
            <a:lvl4pPr marL="1636713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(</a:t>
            </a:r>
            <a:r>
              <a:rPr lang="ko-KR" altLang="en-US" kern="0" dirty="0" smtClean="0"/>
              <a:t>변경사항을 반영할</a:t>
            </a:r>
            <a:r>
              <a:rPr lang="en-US" altLang="ko-KR" kern="0" dirty="0" smtClean="0"/>
              <a:t>) Remote Repository </a:t>
            </a:r>
            <a:r>
              <a:rPr lang="ko-KR" altLang="en-US" kern="0" dirty="0" smtClean="0"/>
              <a:t>설정하기</a:t>
            </a:r>
            <a:endParaRPr lang="en-US" altLang="ko-KR" kern="0" dirty="0"/>
          </a:p>
        </p:txBody>
      </p:sp>
      <p:sp>
        <p:nvSpPr>
          <p:cNvPr id="16" name="직사각형 15"/>
          <p:cNvSpPr/>
          <p:nvPr/>
        </p:nvSpPr>
        <p:spPr bwMode="auto">
          <a:xfrm>
            <a:off x="704528" y="1068995"/>
            <a:ext cx="77768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kern="0" noProof="0" dirty="0" err="1" smtClean="0">
                <a:solidFill>
                  <a:sysClr val="windowText" lastClr="000000"/>
                </a:solidFill>
              </a:rPr>
              <a:t>git</a:t>
            </a:r>
            <a:r>
              <a:rPr kumimoji="0" lang="en-US" altLang="ko-KR" sz="1400" b="0" kern="0" noProof="0" dirty="0" smtClean="0">
                <a:solidFill>
                  <a:sysClr val="windowText" lastClr="000000"/>
                </a:solidFill>
              </a:rPr>
              <a:t> </a:t>
            </a:r>
            <a:r>
              <a:rPr kumimoji="0" lang="en-US" altLang="ko-KR" sz="1400" b="0" kern="0" noProof="0" dirty="0" err="1" smtClean="0">
                <a:solidFill>
                  <a:sysClr val="windowText" lastClr="000000"/>
                </a:solidFill>
              </a:rPr>
              <a:t>init</a:t>
            </a:r>
            <a:endParaRPr kumimoji="0" lang="ko-KR" altLang="en-US" sz="1400" b="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704528" y="5315499"/>
            <a:ext cx="77768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kern="0" noProof="0" dirty="0" err="1" smtClean="0">
                <a:solidFill>
                  <a:sysClr val="windowText" lastClr="000000"/>
                </a:solidFill>
              </a:rPr>
              <a:t>git</a:t>
            </a:r>
            <a:r>
              <a:rPr kumimoji="0" lang="en-US" altLang="ko-KR" sz="1400" b="0" kern="0" noProof="0" dirty="0" smtClean="0">
                <a:solidFill>
                  <a:sysClr val="windowText" lastClr="000000"/>
                </a:solidFill>
              </a:rPr>
              <a:t> </a:t>
            </a:r>
            <a:r>
              <a:rPr kumimoji="0" lang="en-US" altLang="ko-KR" sz="1400" b="0" kern="0" dirty="0" smtClean="0">
                <a:solidFill>
                  <a:sysClr val="windowText" lastClr="000000"/>
                </a:solidFill>
              </a:rPr>
              <a:t>push origin master</a:t>
            </a:r>
            <a:endParaRPr kumimoji="0" lang="ko-KR" altLang="en-US" sz="1400" b="0" kern="0" noProof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253079" y="4879965"/>
            <a:ext cx="9157622" cy="30777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0738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1228725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3pPr>
            <a:lvl4pPr marL="1636713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변경된 내용을 </a:t>
            </a:r>
            <a:r>
              <a:rPr lang="en-US" altLang="ko-KR" kern="0" dirty="0"/>
              <a:t>Remote Repository</a:t>
            </a:r>
            <a:r>
              <a:rPr lang="ko-KR" altLang="en-US" kern="0" dirty="0"/>
              <a:t>에 반영</a:t>
            </a:r>
            <a:r>
              <a:rPr lang="en-US" altLang="ko-KR" kern="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4528" y="5797964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i="1" dirty="0" smtClean="0">
                <a:solidFill>
                  <a:srgbClr val="0000CC"/>
                </a:solidFill>
              </a:rPr>
              <a:t>* </a:t>
            </a:r>
            <a:r>
              <a:rPr lang="en-US" altLang="ko-KR" sz="1000" i="1" dirty="0" err="1" smtClean="0">
                <a:solidFill>
                  <a:srgbClr val="0000CC"/>
                </a:solidFill>
              </a:rPr>
              <a:t>Github</a:t>
            </a:r>
            <a:r>
              <a:rPr lang="ko-KR" altLang="en-US" sz="1000" i="1" dirty="0" smtClean="0">
                <a:solidFill>
                  <a:srgbClr val="0000CC"/>
                </a:solidFill>
              </a:rPr>
              <a:t>에 로그인 되어 있지 않은 경우</a:t>
            </a:r>
            <a:r>
              <a:rPr lang="en-US" altLang="ko-KR" sz="1000" i="1" dirty="0" smtClean="0">
                <a:solidFill>
                  <a:srgbClr val="0000CC"/>
                </a:solidFill>
              </a:rPr>
              <a:t>,</a:t>
            </a:r>
            <a:r>
              <a:rPr lang="ko-KR" altLang="en-US" sz="1000" i="1" dirty="0" smtClean="0">
                <a:solidFill>
                  <a:srgbClr val="0000CC"/>
                </a:solidFill>
              </a:rPr>
              <a:t> 로그인 페이지가 뜹니다</a:t>
            </a:r>
            <a:r>
              <a:rPr lang="en-US" altLang="ko-KR" sz="1000" i="1" dirty="0" smtClean="0">
                <a:solidFill>
                  <a:srgbClr val="0000CC"/>
                </a:solidFill>
              </a:rPr>
              <a:t>. </a:t>
            </a:r>
            <a:r>
              <a:rPr lang="ko-KR" altLang="en-US" sz="1000" i="1" dirty="0" smtClean="0">
                <a:solidFill>
                  <a:srgbClr val="0000CC"/>
                </a:solidFill>
              </a:rPr>
              <a:t>해당 페이지에서 로그인 완료하면 </a:t>
            </a:r>
            <a:r>
              <a:rPr lang="en-US" altLang="ko-KR" sz="1000" i="1" dirty="0" smtClean="0">
                <a:solidFill>
                  <a:srgbClr val="0000CC"/>
                </a:solidFill>
              </a:rPr>
              <a:t>push</a:t>
            </a:r>
            <a:r>
              <a:rPr lang="ko-KR" altLang="en-US" sz="1000" i="1" dirty="0" smtClean="0">
                <a:solidFill>
                  <a:srgbClr val="0000CC"/>
                </a:solidFill>
              </a:rPr>
              <a:t>가 완료됩니다</a:t>
            </a:r>
            <a:r>
              <a:rPr lang="en-US" altLang="ko-KR" sz="1000" i="1" dirty="0" smtClean="0">
                <a:solidFill>
                  <a:srgbClr val="0000CC"/>
                </a:solidFill>
              </a:rPr>
              <a:t>.</a:t>
            </a:r>
          </a:p>
          <a:p>
            <a:r>
              <a:rPr lang="en-US" altLang="ko-KR" sz="1000" i="1" dirty="0" smtClean="0">
                <a:solidFill>
                  <a:srgbClr val="0000CC"/>
                </a:solidFill>
              </a:rPr>
              <a:t>(</a:t>
            </a:r>
            <a:r>
              <a:rPr lang="ko-KR" altLang="en-US" sz="1000" i="1" dirty="0" smtClean="0">
                <a:solidFill>
                  <a:srgbClr val="0000CC"/>
                </a:solidFill>
              </a:rPr>
              <a:t>다음 페이지 참고</a:t>
            </a:r>
            <a:r>
              <a:rPr lang="en-US" altLang="ko-KR" sz="1000" i="1" dirty="0" smtClean="0">
                <a:solidFill>
                  <a:srgbClr val="0000CC"/>
                </a:solidFill>
              </a:rPr>
              <a:t>)</a:t>
            </a:r>
            <a:r>
              <a:rPr lang="ko-KR" altLang="en-US" sz="1000" i="1" dirty="0" smtClean="0">
                <a:solidFill>
                  <a:srgbClr val="0000CC"/>
                </a:solidFill>
              </a:rPr>
              <a:t> </a:t>
            </a:r>
            <a:endParaRPr lang="ko-KR" altLang="en-US" sz="1000" i="1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4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algn="ctr">
          <a:solidFill>
            <a:schemeClr val="bg1">
              <a:lumMod val="75000"/>
            </a:schemeClr>
          </a:solidFill>
          <a:miter lim="800000"/>
          <a:headEnd/>
          <a:tailEnd/>
        </a:ln>
        <a:effectLst/>
      </a:spPr>
      <a:bodyPr wrap="none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" kern="0" noProof="0" dirty="0" smtClean="0">
            <a:solidFill>
              <a:sysClr val="windowText" lastClr="000000"/>
            </a:solidFill>
          </a:defRPr>
        </a:defPPr>
      </a:lstStyle>
    </a:spDef>
    <a:lnDef>
      <a:spPr bwMode="auto">
        <a:solidFill>
          <a:srgbClr val="C0C0C0"/>
        </a:solidFill>
        <a:ln w="6350" cap="flat" cmpd="sng" algn="ctr">
          <a:solidFill>
            <a:srgbClr val="0066CC"/>
          </a:solidFill>
          <a:prstDash val="sysDash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228600" indent="-228600">
          <a:buAutoNum type="arabicParenR"/>
          <a:defRPr sz="1000" b="1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72596</TotalTime>
  <Words>398</Words>
  <Application>Microsoft Office PowerPoint</Application>
  <PresentationFormat>A4 용지(210x297mm)</PresentationFormat>
  <Paragraphs>65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맑은 고딕</vt:lpstr>
      <vt:lpstr>Arial</vt:lpstr>
      <vt:lpstr>Wingdings</vt:lpstr>
      <vt:lpstr>3_기본 디자인</vt:lpstr>
      <vt:lpstr>Git Guide</vt:lpstr>
      <vt:lpstr>INDEX</vt:lpstr>
      <vt:lpstr>Git이란?</vt:lpstr>
      <vt:lpstr>Git Remote Repository 생성하기</vt:lpstr>
      <vt:lpstr>Git Remote Repository 생성하기</vt:lpstr>
      <vt:lpstr>Git Remote Repository 생성하기</vt:lpstr>
      <vt:lpstr>Git Collaborator 지정</vt:lpstr>
      <vt:lpstr>Git Collaborator 지정</vt:lpstr>
      <vt:lpstr>Local Repository 생성하고 변경사항 Remote Repository에 반영하기(초기 셋팅시) </vt:lpstr>
      <vt:lpstr>Local Repository 생성하고 변경사항 Remote Repository에 반영하기(초기 셋팅시) </vt:lpstr>
      <vt:lpstr>Local Repository 생성하고 변경사항 Remote Repository에 반영하기(초기 셋팅시) </vt:lpstr>
      <vt:lpstr>Local Repository 생성하고 변경사항 Remote Repository에 반영하기(초기 셋팅시) </vt:lpstr>
      <vt:lpstr>노트북에 Github 설정 삭제</vt:lpstr>
    </vt:vector>
  </TitlesOfParts>
  <Company>SK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SKT기업전용단말기채널구축제안서</dc:title>
  <dc:creator>최현선</dc:creator>
  <cp:lastModifiedBy>Windows 사용자</cp:lastModifiedBy>
  <cp:revision>4192</cp:revision>
  <cp:lastPrinted>2012-02-09T07:04:07Z</cp:lastPrinted>
  <dcterms:created xsi:type="dcterms:W3CDTF">2008-11-04T01:40:02Z</dcterms:created>
  <dcterms:modified xsi:type="dcterms:W3CDTF">2019-07-08T06:54:29Z</dcterms:modified>
</cp:coreProperties>
</file>