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30"/>
  </p:notesMasterIdLst>
  <p:handoutMasterIdLst>
    <p:handoutMasterId r:id="rId31"/>
  </p:handoutMasterIdLst>
  <p:sldIdLst>
    <p:sldId id="273" r:id="rId2"/>
    <p:sldId id="741" r:id="rId3"/>
    <p:sldId id="989" r:id="rId4"/>
    <p:sldId id="990" r:id="rId5"/>
    <p:sldId id="914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14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11" r:id="rId27"/>
    <p:sldId id="1012" r:id="rId28"/>
    <p:sldId id="1013" r:id="rId2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2D2D"/>
    <a:srgbClr val="EBF3FF"/>
    <a:srgbClr val="CCECFF"/>
    <a:srgbClr val="003300"/>
    <a:srgbClr val="FF3300"/>
    <a:srgbClr val="FF9966"/>
    <a:srgbClr val="9FAAFF"/>
    <a:srgbClr val="006600"/>
    <a:srgbClr val="E1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86398" autoAdjust="0"/>
  </p:normalViewPr>
  <p:slideViewPr>
    <p:cSldViewPr>
      <p:cViewPr varScale="1">
        <p:scale>
          <a:sx n="115" d="100"/>
          <a:sy n="115" d="100"/>
        </p:scale>
        <p:origin x="1626" y="108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64" y="109537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UI</a:t>
            </a:r>
            <a:r>
              <a:rPr lang="ko-KR" altLang="en-US" sz="2800" dirty="0" smtClean="0"/>
              <a:t>설계서</a:t>
            </a:r>
            <a:endParaRPr lang="ko-KR" altLang="en-US" dirty="0" smtClean="0"/>
          </a:p>
        </p:txBody>
      </p:sp>
      <p:sp>
        <p:nvSpPr>
          <p:cNvPr id="19472" name="Rectangle 5"/>
          <p:cNvSpPr txBox="1">
            <a:spLocks noChangeArrowheads="1"/>
          </p:cNvSpPr>
          <p:nvPr/>
        </p:nvSpPr>
        <p:spPr bwMode="auto">
          <a:xfrm>
            <a:off x="1928813" y="6245225"/>
            <a:ext cx="7488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latinLnBrk="0" hangingPunct="0"/>
            <a:r>
              <a:rPr kumimoji="0" lang="en-US" altLang="zh-CN" sz="800" b="0" dirty="0">
                <a:solidFill>
                  <a:srgbClr val="A6A6A6"/>
                </a:solidFill>
              </a:rPr>
              <a:t>This report contains information that is confidential and proprietary to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zh-CN" altLang="en-US" sz="800" b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and is solely for the use of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personnel.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No part of it may be used, circulated, quoted, or reproduced for distribution outside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If you are not the intended recipient of this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report, you are hereby notified that the use, circulation, quoting, or reproducing of this report is strictly prohibited and may be unlawful.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93160" y="3666510"/>
            <a:ext cx="2376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600" i="1" kern="0" dirty="0" err="1" smtClean="0">
                <a:solidFill>
                  <a:schemeClr val="bg1">
                    <a:lumMod val="50000"/>
                  </a:schemeClr>
                </a:solidFill>
              </a:rPr>
              <a:t>경영인프라</a:t>
            </a:r>
            <a:r>
              <a:rPr lang="ko-KR" altLang="en-US" sz="1600" i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O.G. 2025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7209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예약된 물품 내역을 확인하는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50377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예약일 변경을 위한 날짜선택양식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191252" y="1916832"/>
            <a:ext cx="2928249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4577191" y="25545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88704" y="327699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61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733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36821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이벤트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46044" y="1988840"/>
            <a:ext cx="2653283" cy="435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588686" y="281604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221113" y="26230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8765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447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이벤트 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69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등록할 이벤트 내용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프로세스 진행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24208" y="2008268"/>
            <a:ext cx="2662338" cy="436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7772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11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6547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메뉴 관리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등록 삭제 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712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기부할 메뉴 등록 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추가 프로세스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리스트에서 선택한 내용 삭제 프로세스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메뉴의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b="12200"/>
          <a:stretch/>
        </p:blipFill>
        <p:spPr>
          <a:xfrm>
            <a:off x="2216696" y="2132856"/>
            <a:ext cx="2459565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0105" y="44364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669658" y="443643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360712" y="50131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911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12144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680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54777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버튼 클릭 시 업체 검색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버튼 클릭 시 지도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마이페이지로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USER-09, USER-10</a:t>
                      </a: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65" y="1959551"/>
            <a:ext cx="2424303" cy="4464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70989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92760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241313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3741637" y="59568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  <p:sp>
        <p:nvSpPr>
          <p:cNvPr id="14" name="타원 13"/>
          <p:cNvSpPr/>
          <p:nvPr/>
        </p:nvSpPr>
        <p:spPr bwMode="auto">
          <a:xfrm>
            <a:off x="4220557" y="594927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5</a:t>
            </a:r>
            <a:endParaRPr kumimoji="0" lang="ko-KR" altLang="en-US" sz="1000" kern="0" noProof="0" dirty="0" smtClean="0"/>
          </a:p>
        </p:txBody>
      </p:sp>
      <p:sp>
        <p:nvSpPr>
          <p:cNvPr id="3" name="웃는 얼굴 2"/>
          <p:cNvSpPr/>
          <p:nvPr/>
        </p:nvSpPr>
        <p:spPr bwMode="auto">
          <a:xfrm>
            <a:off x="7437030" y="3805179"/>
            <a:ext cx="1654523" cy="1512168"/>
          </a:xfrm>
          <a:prstGeom prst="smileyFace">
            <a:avLst/>
          </a:prstGeom>
          <a:solidFill>
            <a:srgbClr val="FFFF00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kern="0" noProof="0" smtClean="0">
                <a:solidFill>
                  <a:sysClr val="windowText" lastClr="000000"/>
                </a:solidFill>
              </a:rPr>
              <a:t>준성</a:t>
            </a:r>
            <a:endParaRPr kumimoji="0" lang="ko-KR" altLang="en-US" sz="36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90243" y="2194964"/>
            <a:ext cx="571543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80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정보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5458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 이벤트 알림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물품 목록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및 가격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예약등록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92658"/>
            <a:ext cx="2591236" cy="4398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37" y="2710661"/>
            <a:ext cx="2813788" cy="2878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532431" y="43927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526768" y="514076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872880" y="514076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웃는 얼굴 11"/>
          <p:cNvSpPr/>
          <p:nvPr/>
        </p:nvSpPr>
        <p:spPr bwMode="auto">
          <a:xfrm>
            <a:off x="7437030" y="3805179"/>
            <a:ext cx="1654523" cy="1512168"/>
          </a:xfrm>
          <a:prstGeom prst="smileyFace">
            <a:avLst/>
          </a:prstGeom>
          <a:solidFill>
            <a:srgbClr val="FFFF00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kern="0" noProof="0" dirty="0" smtClean="0">
                <a:solidFill>
                  <a:sysClr val="windowText" lastClr="000000"/>
                </a:solidFill>
              </a:rPr>
              <a:t>준호</a:t>
            </a:r>
            <a:endParaRPr kumimoji="0" lang="ko-KR" altLang="en-US" sz="36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72303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등록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물품 목록에서 예약 대상 선택 후 예약 등록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42646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업체의 물품 목록 중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예약할 물품을 체크박스로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수령예정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일시 등 요청사항 상세정보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예약하기 버튼 클릭 하여 물품 예약 최종 등록 완료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072680" y="1988840"/>
            <a:ext cx="2626650" cy="4413929"/>
            <a:chOff x="2072680" y="1988840"/>
            <a:chExt cx="2626650" cy="44139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680" y="1988840"/>
              <a:ext cx="2626650" cy="44127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680" y="5030085"/>
              <a:ext cx="2626650" cy="13726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54" name="타원 53"/>
          <p:cNvSpPr/>
          <p:nvPr/>
        </p:nvSpPr>
        <p:spPr bwMode="auto">
          <a:xfrm>
            <a:off x="1966928" y="331599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966928" y="50851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576736" y="610031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5" name="웃는 얼굴 14"/>
          <p:cNvSpPr/>
          <p:nvPr/>
        </p:nvSpPr>
        <p:spPr bwMode="auto">
          <a:xfrm>
            <a:off x="7424442" y="3861048"/>
            <a:ext cx="1654523" cy="1512168"/>
          </a:xfrm>
          <a:prstGeom prst="smileyFace">
            <a:avLst/>
          </a:prstGeom>
          <a:solidFill>
            <a:srgbClr val="FFFF00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kern="0" noProof="0" dirty="0" smtClean="0">
                <a:solidFill>
                  <a:sysClr val="windowText" lastClr="000000"/>
                </a:solidFill>
              </a:rPr>
              <a:t>성완</a:t>
            </a:r>
            <a:endParaRPr kumimoji="0" lang="ko-KR" altLang="en-US" sz="28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778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8357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대상 지역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창에 단어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찾기 버튼 클릭 시 검색결과 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07" y="1959429"/>
            <a:ext cx="2537082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87996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01048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576736" y="61653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9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328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결과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결과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04968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화면에서 업체 선택 하여 클릭 시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1988840"/>
            <a:ext cx="2630438" cy="440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582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Revision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17590"/>
              </p:ext>
            </p:extLst>
          </p:nvPr>
        </p:nvGraphicFramePr>
        <p:xfrm>
          <a:off x="1352600" y="2440201"/>
          <a:ext cx="7488833" cy="286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386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650489" y="1829179"/>
            <a:ext cx="4606767" cy="303677"/>
            <a:chOff x="177447" y="832356"/>
            <a:chExt cx="1944000" cy="3036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7447" y="1136033"/>
              <a:ext cx="19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447" y="832356"/>
              <a:ext cx="1944000" cy="29238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+mj-ea"/>
                  <a:ea typeface="+mj-ea"/>
                </a:rPr>
                <a:t>수정사항</a:t>
              </a:r>
              <a:endParaRPr lang="ko-KR" altLang="en-US" sz="14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8777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업체를 검색할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73265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등록된 업체의 위치정보 확인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수 표기된 버튼 클릭 시 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지역등록업체 리스트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1988840"/>
            <a:ext cx="2635225" cy="445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32938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583772" y="321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38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11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등록 업체 리스트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지도에서 선택한 지역 등록업체 리스트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95894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1950291"/>
            <a:ext cx="2685713" cy="4503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72680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1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5623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내역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내역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예약한 물품 내역의 상세정보를 확인할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914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내역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57" y="2013799"/>
            <a:ext cx="2577275" cy="4367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" name="웃는 얼굴 9"/>
          <p:cNvSpPr/>
          <p:nvPr/>
        </p:nvSpPr>
        <p:spPr bwMode="auto">
          <a:xfrm>
            <a:off x="7437030" y="3805179"/>
            <a:ext cx="1654523" cy="1512168"/>
          </a:xfrm>
          <a:prstGeom prst="smileyFace">
            <a:avLst/>
          </a:prstGeom>
          <a:solidFill>
            <a:srgbClr val="FFFF00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kern="0" noProof="0" dirty="0" smtClean="0">
                <a:solidFill>
                  <a:sysClr val="windowText" lastClr="000000"/>
                </a:solidFill>
              </a:rPr>
              <a:t>인형</a:t>
            </a:r>
            <a:endParaRPr kumimoji="0" lang="ko-KR" altLang="en-US" sz="3600" kern="0" noProof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72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04738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07" y="2094699"/>
            <a:ext cx="2649192" cy="4358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16707" y="245322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072680" y="463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72680" y="49733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72680" y="530459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2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7964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41450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및 회원가입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57" y="2077169"/>
            <a:ext cx="2709685" cy="4304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96919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96919" y="331799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96919" y="365840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096919" y="39896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46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172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2629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리스트의 우측 버튼 클릭하여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펴기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접기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5" y="1990568"/>
            <a:ext cx="2734560" cy="4430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2" y="1990568"/>
            <a:ext cx="2641477" cy="4402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6387786" y="351577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60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2658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2103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41" y="1941994"/>
            <a:ext cx="2728635" cy="451134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2720752" y="198884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584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4509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641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97" y="1962716"/>
            <a:ext cx="2739732" cy="4490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88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0833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90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 계정 연동하여 로그인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1" y="1987921"/>
            <a:ext cx="2491535" cy="439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88704" y="44371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45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업체관리화면</a:t>
            </a:r>
          </a:p>
        </p:txBody>
      </p:sp>
    </p:spTree>
    <p:extLst>
      <p:ext uri="{BB962C8B-B14F-4D97-AF65-F5344CB8AC3E}">
        <p14:creationId xmlns:p14="http://schemas.microsoft.com/office/powerpoint/2010/main" val="41845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18973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회원가입화면으로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0100"/>
          <a:stretch/>
        </p:blipFill>
        <p:spPr>
          <a:xfrm>
            <a:off x="2648744" y="2130639"/>
            <a:ext cx="2555507" cy="424847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4615316" y="387581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619837" y="43078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0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9484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5818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및 비밀번호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5900"/>
          <a:stretch/>
        </p:blipFill>
        <p:spPr>
          <a:xfrm>
            <a:off x="2538471" y="2013064"/>
            <a:ext cx="2488358" cy="4357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936776" y="266827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36776" y="38624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001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892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709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등 내용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사용자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458"/>
          <a:stretch/>
        </p:blipFill>
        <p:spPr>
          <a:xfrm>
            <a:off x="2216696" y="1967610"/>
            <a:ext cx="2705459" cy="455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3" y="283194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2" y="522920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7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025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04371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등 내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업체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업체메인화면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2324516" y="2038274"/>
            <a:ext cx="2661721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2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1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3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6543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메인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로그인 메인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07894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216696" y="2060848"/>
            <a:ext cx="2818052" cy="4435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3478020" y="31244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182471" y="33626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305125" y="361098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182470" y="38492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4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2922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기본정보를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094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영업일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선택칸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사진 등록 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메인사진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일반사진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정보 저장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992560" y="1940116"/>
            <a:ext cx="2811822" cy="4549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7" b="7015"/>
          <a:stretch/>
        </p:blipFill>
        <p:spPr>
          <a:xfrm>
            <a:off x="3835849" y="1916993"/>
            <a:ext cx="3036026" cy="430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1568624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564097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4452454" y="364795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4452454" y="582550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125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73773</TotalTime>
  <Words>1079</Words>
  <Application>Microsoft Office PowerPoint</Application>
  <PresentationFormat>A4 용지(210x297mm)</PresentationFormat>
  <Paragraphs>525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3_기본 디자인</vt:lpstr>
      <vt:lpstr>UI설계서</vt:lpstr>
      <vt:lpstr>Revision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Windows 사용자</cp:lastModifiedBy>
  <cp:revision>4638</cp:revision>
  <cp:lastPrinted>2012-02-09T07:04:07Z</cp:lastPrinted>
  <dcterms:created xsi:type="dcterms:W3CDTF">2008-11-04T01:40:02Z</dcterms:created>
  <dcterms:modified xsi:type="dcterms:W3CDTF">2019-08-14T09:34:16Z</dcterms:modified>
</cp:coreProperties>
</file>