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3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7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6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1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6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5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9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014F-520B-4B26-A7C9-2A16EB0CB5AB}" type="datetimeFigureOut">
              <a:rPr lang="en-IN" smtClean="0"/>
              <a:t>25-01-2017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25F0-5146-4916-A2E3-3A365E6C6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G:\SWAROOP ROTAVIO\Photos\Logo for T-Shirt blue different high 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6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0" t="11062" r="5587" b="18464"/>
          <a:stretch/>
        </p:blipFill>
        <p:spPr bwMode="auto">
          <a:xfrm rot="470169">
            <a:off x="3515813" y="1945979"/>
            <a:ext cx="3454756" cy="2700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0380" y="2439414"/>
            <a:ext cx="74975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i="1" dirty="0" err="1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BLANCA" pitchFamily="2" charset="0"/>
              </a:rPr>
              <a:t>Rotavio</a:t>
            </a:r>
            <a:r>
              <a:rPr lang="en-US" sz="9600" i="1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BLANCA" pitchFamily="2" charset="0"/>
              </a:rPr>
              <a:t>    Labs</a:t>
            </a:r>
            <a:endParaRPr lang="en-US" sz="9600" i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 BLAN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7263527"/>
            <a:chOff x="0" y="0"/>
            <a:chExt cx="9144000" cy="726352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2635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endParaRPr lang="en-IN" sz="6000" dirty="0" smtClean="0">
                <a:solidFill>
                  <a:schemeClr val="bg1"/>
                </a:solidFill>
                <a:latin typeface="AR DESTINE" pitchFamily="2" charset="0"/>
              </a:endParaRPr>
            </a:p>
            <a:p>
              <a:pPr algn="ctr"/>
              <a:endParaRPr lang="en-IN" sz="6000" dirty="0">
                <a:solidFill>
                  <a:schemeClr val="bg1"/>
                </a:solidFill>
                <a:latin typeface="AR DESTINE" pitchFamily="2" charset="0"/>
              </a:endParaRPr>
            </a:p>
            <a:p>
              <a:pPr algn="ctr"/>
              <a:r>
                <a:rPr lang="en-IN" sz="16600" dirty="0" smtClean="0">
                  <a:solidFill>
                    <a:schemeClr val="bg1"/>
                  </a:solidFill>
                  <a:latin typeface="BankGothic Md BT" pitchFamily="34" charset="0"/>
                </a:rPr>
                <a:t>A</a:t>
              </a:r>
              <a:r>
                <a:rPr lang="en-IN" sz="13800" dirty="0" smtClean="0">
                  <a:solidFill>
                    <a:schemeClr val="bg1"/>
                  </a:solidFill>
                  <a:latin typeface="BankGothic Md BT" pitchFamily="34" charset="0"/>
                </a:rPr>
                <a:t>nkush</a:t>
              </a:r>
            </a:p>
            <a:p>
              <a:pPr algn="ctr"/>
              <a:endParaRPr lang="en-IN" sz="6000" dirty="0" smtClean="0">
                <a:solidFill>
                  <a:schemeClr val="bg1"/>
                </a:solidFill>
              </a:endParaRPr>
            </a:p>
            <a:p>
              <a:pPr algn="ctr"/>
              <a:endParaRPr lang="en-IN" sz="6000" dirty="0">
                <a:solidFill>
                  <a:schemeClr val="bg1"/>
                </a:solidFill>
              </a:endParaRPr>
            </a:p>
            <a:p>
              <a:pPr algn="ctr"/>
              <a:endParaRPr lang="en-IN" sz="6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4114800"/>
              <a:ext cx="3962400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b="1" dirty="0" smtClean="0">
                  <a:solidFill>
                    <a:schemeClr val="bg1"/>
                  </a:solidFill>
                  <a:latin typeface="BankGothic Lt BT" pitchFamily="34" charset="0"/>
                </a:rPr>
                <a:t>C V - 1 R</a:t>
              </a:r>
              <a:endParaRPr lang="en-IN" sz="24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 rot="3605926">
              <a:off x="5148921" y="2346864"/>
              <a:ext cx="1686971" cy="4403501"/>
              <a:chOff x="1115653" y="1637064"/>
              <a:chExt cx="759949" cy="3357292"/>
            </a:xfrm>
            <a:solidFill>
              <a:schemeClr val="bg1"/>
            </a:solidFill>
          </p:grpSpPr>
          <p:sp>
            <p:nvSpPr>
              <p:cNvPr id="9" name="Isosceles Triangle 8"/>
              <p:cNvSpPr/>
              <p:nvPr/>
            </p:nvSpPr>
            <p:spPr>
              <a:xfrm rot="1794074">
                <a:off x="1650063" y="1637064"/>
                <a:ext cx="32435" cy="79200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1794074">
                <a:off x="1115653" y="2218158"/>
                <a:ext cx="32435" cy="2776198"/>
              </a:xfrm>
              <a:prstGeom prst="parallelogram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Moon 10"/>
              <p:cNvSpPr/>
              <p:nvPr/>
            </p:nvSpPr>
            <p:spPr>
              <a:xfrm rot="6425075">
                <a:off x="1490696" y="2246656"/>
                <a:ext cx="421215" cy="348597"/>
              </a:xfrm>
              <a:prstGeom prst="moon">
                <a:avLst>
                  <a:gd name="adj" fmla="val 13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</cp:revision>
  <dcterms:created xsi:type="dcterms:W3CDTF">2017-01-25T05:30:16Z</dcterms:created>
  <dcterms:modified xsi:type="dcterms:W3CDTF">2017-01-25T05:33:56Z</dcterms:modified>
</cp:coreProperties>
</file>