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0D5F7-1ED2-851D-1242-BD3AC65E7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68CE8-CB0A-1C6B-5905-948D102C0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FA45C-BB0F-3187-B7D5-AA953B0B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DE66E-2453-BADD-EF08-F2BFC448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F237E-5E45-EC44-3810-8F3F6ABE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7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4DE41-8B10-6418-341A-E8C9AA82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EEBC47-A211-3CC7-00CA-CA92333D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8188-B2F2-7DE5-94DA-CC0845CC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64F2A-7CFD-CF6E-6268-574C69BC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25264-E768-741C-672E-E8BC0122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3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932EBF-C9CF-4188-4BF8-2E7D532ED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F2DB1-1B3C-121A-B8BE-61661CE87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1F515-D551-F923-77C1-7AAFB21E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18C8E-3AB1-8E29-E513-9DCC5D28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08B15-2493-A140-502B-831AE071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920B-7107-1D4C-1078-40FF474E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6DF66-1E1E-21BA-76F2-3A3D336E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B6DBE-992D-9B16-973B-993F0D33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82859-AB44-D228-670B-403409C1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482AD-2A51-9EC1-6CEA-E53A36DA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F881-8358-8E9E-56AF-CCCF66B5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D72465-5E89-5029-8D95-68B6CB2E8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72583-31FC-7ED5-F61B-1237BB09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696F5-EDFC-D1A6-36E5-3DD49475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11B72-83DF-A395-C4AC-B1E0EA73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50EF-FDC5-1829-FE56-86334E8B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0F4CE-EA5B-84FE-9991-E7DE61F9F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DBB613-9940-65BF-EFA4-F95D0FD6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28A1EB-017D-489F-AF36-1ED5F8A7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7364B-5217-F5B9-39DA-1A39EBFF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53B8F-3852-BA13-BE34-8A03ABC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9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154C1-3813-1097-0773-1C223762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DA16F-E43B-8506-E4AF-AC3693BF4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C3E44-1DAB-B751-C4D6-E79D1C861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61AB7-ADEF-CE66-42C1-784BBDAA2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A65C51-2257-B5EC-B097-9278E8ECC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814F9B-A30C-9C47-EAF4-0F3789A9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450697-99C7-0C36-4405-2E545BC6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80849D-22D6-CC16-2C85-5121D75F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7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F2460-E1C1-024F-CE90-B032CECE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06CCA7-8C91-A702-A528-07B6A28B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10E40-BB48-2523-2091-54DB760F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F7DC69-8E58-7919-B1A9-942F095E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6B91E-A030-B969-22CD-E1C0626E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EABB2-243B-72EA-EBDC-1DFEED09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1DFFF-3DE5-35AA-F8F4-7C5CBF33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9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95D8E-BC71-BC60-107A-9CB527D5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BF551-45ED-6370-192F-199FD2CA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B0A21-ABAF-7DDE-F2AA-9BBBD0F85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47026-A6C1-09CB-3C33-5CE57F53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04FA6-D86F-764D-43F8-1E4B953D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A5941-CEA0-DF57-3016-DE4B1A84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6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1B249-22DB-C7D0-8752-663ECEEA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C894A9-2067-066D-A33E-07F348785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E06B6-FA02-76AE-026F-9639EB4DB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9EC14-15CD-366F-88B7-33CF8C9C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77D6-A3E2-4D16-B273-3BE586BE872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095F4-3B4F-7E2D-B641-353D83D2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A9A86-2170-353C-7D86-7F3F3A60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2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BDFE39-5562-BA27-3DD2-7AD49ACD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729EC-A405-8519-7FD7-30BE5F72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9B164-077B-4D65-1AF1-63A189AC7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77D6-A3E2-4D16-B273-3BE586BE872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72885-BC6E-01D7-F45B-84931FBA9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4B569-289B-D624-9C46-EA7849F8B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FEFF-C8D2-49CF-B399-8B37441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5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1F23D-748E-F1DB-E3DD-B603ACC82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1D0CAA-F349-6F2C-8B8D-4C104C897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5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SiGwan LEE</dc:creator>
  <cp:lastModifiedBy>SiGwan LEE</cp:lastModifiedBy>
  <cp:revision>1</cp:revision>
  <dcterms:created xsi:type="dcterms:W3CDTF">2024-01-26T05:34:44Z</dcterms:created>
  <dcterms:modified xsi:type="dcterms:W3CDTF">2024-01-26T05:36:19Z</dcterms:modified>
</cp:coreProperties>
</file>