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5E502-7D33-416A-9CC5-A1E427303D15}" v="8" dt="2024-03-05T00:38:5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wan Lee" userId="431d4455570343a4" providerId="LiveId" clId="{B8F5E502-7D33-416A-9CC5-A1E427303D15}"/>
    <pc:docChg chg="undo custSel addSld modSld">
      <pc:chgData name="SiGwan Lee" userId="431d4455570343a4" providerId="LiveId" clId="{B8F5E502-7D33-416A-9CC5-A1E427303D15}" dt="2024-03-05T00:39:11.929" v="213" actId="1076"/>
      <pc:docMkLst>
        <pc:docMk/>
      </pc:docMkLst>
      <pc:sldChg chg="modSp">
        <pc:chgData name="SiGwan Lee" userId="431d4455570343a4" providerId="LiveId" clId="{B8F5E502-7D33-416A-9CC5-A1E427303D15}" dt="2024-03-05T00:37:08.587" v="133"/>
        <pc:sldMkLst>
          <pc:docMk/>
          <pc:sldMk cId="4029654995" sldId="256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4029654995" sldId="256"/>
            <ac:spMk id="2" creationId="{5CB1F23D-748E-F1DB-E3DD-B603ACC82AD3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4029654995" sldId="256"/>
            <ac:spMk id="3" creationId="{891D0CAA-F349-6F2C-8B8D-4C104C897311}"/>
          </ac:spMkLst>
        </pc:spChg>
      </pc:sldChg>
      <pc:sldChg chg="modSp mod">
        <pc:chgData name="SiGwan Lee" userId="431d4455570343a4" providerId="LiveId" clId="{B8F5E502-7D33-416A-9CC5-A1E427303D15}" dt="2024-03-05T00:37:08.587" v="133"/>
        <pc:sldMkLst>
          <pc:docMk/>
          <pc:sldMk cId="2647001796" sldId="257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2647001796" sldId="257"/>
            <ac:spMk id="2" creationId="{893CDB9F-7A36-5347-0C28-1F0F4BF0811A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2647001796" sldId="257"/>
            <ac:spMk id="3" creationId="{28F0FC70-7AC1-5660-037B-66A99DB1B21E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2506826667" sldId="258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2506826667" sldId="258"/>
            <ac:spMk id="2" creationId="{694A785C-2F85-4269-1A8C-DF6CE6D440E6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2506826667" sldId="258"/>
            <ac:spMk id="3" creationId="{84A0E223-1B0C-3C3D-DC05-188EB090EBC2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4086274414" sldId="260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4086274414" sldId="260"/>
            <ac:spMk id="2" creationId="{5F94EE03-BFB7-85BD-3F6F-3FD3E52013C2}"/>
          </ac:spMkLst>
        </pc:spChg>
        <pc:picChg chg="mod">
          <ac:chgData name="SiGwan Lee" userId="431d4455570343a4" providerId="LiveId" clId="{B8F5E502-7D33-416A-9CC5-A1E427303D15}" dt="2024-03-05T00:37:08.587" v="133"/>
          <ac:picMkLst>
            <pc:docMk/>
            <pc:sldMk cId="4086274414" sldId="260"/>
            <ac:picMk id="1026" creationId="{BFFDB255-E337-D9E3-AA16-64562CA5A3DC}"/>
          </ac:picMkLst>
        </pc:pic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2331037558" sldId="261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2331037558" sldId="261"/>
            <ac:spMk id="4" creationId="{DBEC1B3A-82AF-C7D5-93C2-F17DAACCAB4D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2331037558" sldId="261"/>
            <ac:spMk id="5" creationId="{2B515E5A-B5F7-2D8B-4527-B54032B35161}"/>
          </ac:spMkLst>
        </pc:spChg>
      </pc:sldChg>
      <pc:sldChg chg="addSp delSp modSp mod">
        <pc:chgData name="SiGwan Lee" userId="431d4455570343a4" providerId="LiveId" clId="{B8F5E502-7D33-416A-9CC5-A1E427303D15}" dt="2024-03-05T00:38:11.333" v="154" actId="20577"/>
        <pc:sldMkLst>
          <pc:docMk/>
          <pc:sldMk cId="2754325202" sldId="262"/>
        </pc:sldMkLst>
        <pc:spChg chg="mod">
          <ac:chgData name="SiGwan Lee" userId="431d4455570343a4" providerId="LiveId" clId="{B8F5E502-7D33-416A-9CC5-A1E427303D15}" dt="2024-03-05T00:38:11.333" v="154" actId="20577"/>
          <ac:spMkLst>
            <pc:docMk/>
            <pc:sldMk cId="2754325202" sldId="262"/>
            <ac:spMk id="2" creationId="{73926CC2-728E-5407-BE4B-605ADC6DC3D0}"/>
          </ac:spMkLst>
        </pc:spChg>
        <pc:spChg chg="del">
          <ac:chgData name="SiGwan Lee" userId="431d4455570343a4" providerId="LiveId" clId="{B8F5E502-7D33-416A-9CC5-A1E427303D15}" dt="2024-03-05T00:29:47.717" v="0"/>
          <ac:spMkLst>
            <pc:docMk/>
            <pc:sldMk cId="2754325202" sldId="262"/>
            <ac:spMk id="3" creationId="{1C6277E7-9100-5D8D-B967-EC744FA81D4C}"/>
          </ac:spMkLst>
        </pc:spChg>
        <pc:spChg chg="add del mod">
          <ac:chgData name="SiGwan Lee" userId="431d4455570343a4" providerId="LiveId" clId="{B8F5E502-7D33-416A-9CC5-A1E427303D15}" dt="2024-03-05T00:29:54.416" v="5"/>
          <ac:spMkLst>
            <pc:docMk/>
            <pc:sldMk cId="2754325202" sldId="262"/>
            <ac:spMk id="7" creationId="{DDE0538C-81CF-F7CF-4397-129FB5607082}"/>
          </ac:spMkLst>
        </pc:spChg>
        <pc:picChg chg="add del mod">
          <ac:chgData name="SiGwan Lee" userId="431d4455570343a4" providerId="LiveId" clId="{B8F5E502-7D33-416A-9CC5-A1E427303D15}" dt="2024-03-05T00:29:50.872" v="4" actId="478"/>
          <ac:picMkLst>
            <pc:docMk/>
            <pc:sldMk cId="2754325202" sldId="262"/>
            <ac:picMk id="5" creationId="{90580960-1C27-0759-FF5A-CD917EDBD256}"/>
          </ac:picMkLst>
        </pc:picChg>
        <pc:picChg chg="add mod modCrop">
          <ac:chgData name="SiGwan Lee" userId="431d4455570343a4" providerId="LiveId" clId="{B8F5E502-7D33-416A-9CC5-A1E427303D15}" dt="2024-03-05T00:30:52.281" v="15" actId="732"/>
          <ac:picMkLst>
            <pc:docMk/>
            <pc:sldMk cId="2754325202" sldId="262"/>
            <ac:picMk id="9" creationId="{AE88F790-B1DF-8A47-DC30-A5F48EFA3107}"/>
          </ac:picMkLst>
        </pc:picChg>
        <pc:picChg chg="add mod modCrop">
          <ac:chgData name="SiGwan Lee" userId="431d4455570343a4" providerId="LiveId" clId="{B8F5E502-7D33-416A-9CC5-A1E427303D15}" dt="2024-03-05T00:31:09.728" v="17" actId="1076"/>
          <ac:picMkLst>
            <pc:docMk/>
            <pc:sldMk cId="2754325202" sldId="262"/>
            <ac:picMk id="11" creationId="{E45D4F88-0E42-BDC1-5D31-0EC67D2F2EF0}"/>
          </ac:picMkLst>
        </pc:picChg>
        <pc:picChg chg="add mod">
          <ac:chgData name="SiGwan Lee" userId="431d4455570343a4" providerId="LiveId" clId="{B8F5E502-7D33-416A-9CC5-A1E427303D15}" dt="2024-03-05T00:32:00.663" v="24" actId="14100"/>
          <ac:picMkLst>
            <pc:docMk/>
            <pc:sldMk cId="2754325202" sldId="262"/>
            <ac:picMk id="13" creationId="{73086CAB-ECBB-8459-E521-CE6391FFA0B2}"/>
          </ac:picMkLst>
        </pc:pic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2285016170" sldId="263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2285016170" sldId="263"/>
            <ac:spMk id="2" creationId="{96777825-1975-25D8-F9D8-7EDB7FDEA0E6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3960514001" sldId="264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3960514001" sldId="264"/>
            <ac:spMk id="2" creationId="{D9EDDC86-D527-3750-8C23-AC36E30AB050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3960514001" sldId="264"/>
            <ac:spMk id="3" creationId="{6F5A7BC5-14E7-7629-BEB3-FDD43076AEB2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1644632597" sldId="265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1644632597" sldId="265"/>
            <ac:spMk id="2" creationId="{AD923DD3-72E3-563E-A7BA-FFC47667E8C6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1644632597" sldId="265"/>
            <ac:spMk id="3" creationId="{920A61F2-AC16-56E0-2D53-4CEA6B06313E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2966831209" sldId="266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2966831209" sldId="266"/>
            <ac:spMk id="2" creationId="{67F5E3A3-B267-AAE7-7AE8-C1AED7DF183D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2966831209" sldId="266"/>
            <ac:spMk id="4" creationId="{66152B5C-3E03-8513-19D5-A0A37F4F3E70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1986501345" sldId="267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1986501345" sldId="267"/>
            <ac:spMk id="2" creationId="{54F8DF67-711D-8565-75A8-48444679E8E5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1986501345" sldId="267"/>
            <ac:spMk id="5" creationId="{A11227ED-0128-3F0C-DDB3-8760D9969EEE}"/>
          </ac:spMkLst>
        </pc:spChg>
      </pc:sldChg>
      <pc:sldChg chg="modSp">
        <pc:chgData name="SiGwan Lee" userId="431d4455570343a4" providerId="LiveId" clId="{B8F5E502-7D33-416A-9CC5-A1E427303D15}" dt="2024-03-05T00:37:08.587" v="133"/>
        <pc:sldMkLst>
          <pc:docMk/>
          <pc:sldMk cId="1342801061" sldId="268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1342801061" sldId="268"/>
            <ac:spMk id="2" creationId="{FB8686FF-AE8D-3202-DCC5-82012E31E92C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1342801061" sldId="268"/>
            <ac:spMk id="5" creationId="{A1B6994A-7C58-D208-CC88-6A9552392B64}"/>
          </ac:spMkLst>
        </pc:spChg>
      </pc:sldChg>
      <pc:sldChg chg="addSp modSp new mod">
        <pc:chgData name="SiGwan Lee" userId="431d4455570343a4" providerId="LiveId" clId="{B8F5E502-7D33-416A-9CC5-A1E427303D15}" dt="2024-03-05T00:37:08.587" v="133"/>
        <pc:sldMkLst>
          <pc:docMk/>
          <pc:sldMk cId="3608197539" sldId="269"/>
        </pc:sldMkLst>
        <pc:spChg chg="mod">
          <ac:chgData name="SiGwan Lee" userId="431d4455570343a4" providerId="LiveId" clId="{B8F5E502-7D33-416A-9CC5-A1E427303D15}" dt="2024-03-05T00:37:08.587" v="133"/>
          <ac:spMkLst>
            <pc:docMk/>
            <pc:sldMk cId="3608197539" sldId="269"/>
            <ac:spMk id="2" creationId="{3BE37415-456D-3309-8055-4FF9310E9FD7}"/>
          </ac:spMkLst>
        </pc:spChg>
        <pc:spChg chg="mod">
          <ac:chgData name="SiGwan Lee" userId="431d4455570343a4" providerId="LiveId" clId="{B8F5E502-7D33-416A-9CC5-A1E427303D15}" dt="2024-03-05T00:37:08.587" v="133"/>
          <ac:spMkLst>
            <pc:docMk/>
            <pc:sldMk cId="3608197539" sldId="269"/>
            <ac:spMk id="3" creationId="{5DC34154-92B9-9D4B-BDBE-7CD52B3C1C0F}"/>
          </ac:spMkLst>
        </pc:spChg>
        <pc:picChg chg="add mod">
          <ac:chgData name="SiGwan Lee" userId="431d4455570343a4" providerId="LiveId" clId="{B8F5E502-7D33-416A-9CC5-A1E427303D15}" dt="2024-03-05T00:34:03.099" v="61" actId="14100"/>
          <ac:picMkLst>
            <pc:docMk/>
            <pc:sldMk cId="3608197539" sldId="269"/>
            <ac:picMk id="5" creationId="{0877F03A-0A9D-B4BE-590C-F0F2C523D26E}"/>
          </ac:picMkLst>
        </pc:picChg>
        <pc:picChg chg="add mod">
          <ac:chgData name="SiGwan Lee" userId="431d4455570343a4" providerId="LiveId" clId="{B8F5E502-7D33-416A-9CC5-A1E427303D15}" dt="2024-03-05T00:35:25.503" v="70" actId="1076"/>
          <ac:picMkLst>
            <pc:docMk/>
            <pc:sldMk cId="3608197539" sldId="269"/>
            <ac:picMk id="7" creationId="{6E6A4036-1C48-529A-4DB4-330AB774D21E}"/>
          </ac:picMkLst>
        </pc:picChg>
        <pc:picChg chg="add mod">
          <ac:chgData name="SiGwan Lee" userId="431d4455570343a4" providerId="LiveId" clId="{B8F5E502-7D33-416A-9CC5-A1E427303D15}" dt="2024-03-05T00:35:22.240" v="69" actId="14100"/>
          <ac:picMkLst>
            <pc:docMk/>
            <pc:sldMk cId="3608197539" sldId="269"/>
            <ac:picMk id="9" creationId="{E7A75219-F795-50B1-D4AA-0E6CF270AA63}"/>
          </ac:picMkLst>
        </pc:picChg>
      </pc:sldChg>
      <pc:sldChg chg="addSp delSp modSp new mod">
        <pc:chgData name="SiGwan Lee" userId="431d4455570343a4" providerId="LiveId" clId="{B8F5E502-7D33-416A-9CC5-A1E427303D15}" dt="2024-03-05T00:39:11.929" v="213" actId="1076"/>
        <pc:sldMkLst>
          <pc:docMk/>
          <pc:sldMk cId="3509777100" sldId="270"/>
        </pc:sldMkLst>
        <pc:spChg chg="del mod">
          <ac:chgData name="SiGwan Lee" userId="431d4455570343a4" providerId="LiveId" clId="{B8F5E502-7D33-416A-9CC5-A1E427303D15}" dt="2024-03-05T00:38:46.048" v="180" actId="478"/>
          <ac:spMkLst>
            <pc:docMk/>
            <pc:sldMk cId="3509777100" sldId="270"/>
            <ac:spMk id="2" creationId="{4E94EFF5-977D-C01E-7DA3-2136320BD9D4}"/>
          </ac:spMkLst>
        </pc:spChg>
        <pc:spChg chg="del">
          <ac:chgData name="SiGwan Lee" userId="431d4455570343a4" providerId="LiveId" clId="{B8F5E502-7D33-416A-9CC5-A1E427303D15}" dt="2024-03-05T00:38:46.048" v="180" actId="478"/>
          <ac:spMkLst>
            <pc:docMk/>
            <pc:sldMk cId="3509777100" sldId="270"/>
            <ac:spMk id="3" creationId="{BC03C670-5E60-26AA-8175-9E2DB766F45B}"/>
          </ac:spMkLst>
        </pc:spChg>
        <pc:spChg chg="add mod">
          <ac:chgData name="SiGwan Lee" userId="431d4455570343a4" providerId="LiveId" clId="{B8F5E502-7D33-416A-9CC5-A1E427303D15}" dt="2024-03-05T00:39:11.929" v="213" actId="1076"/>
          <ac:spMkLst>
            <pc:docMk/>
            <pc:sldMk cId="3509777100" sldId="270"/>
            <ac:spMk id="4" creationId="{021DA90C-32D3-67E5-C34D-EA05C15318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6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7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4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4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09F77D6-A3E2-4D16-B273-3BE586BE872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F23D-748E-F1DB-E3DD-B603ACC82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Rental Cars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D0CAA-F349-6F2C-8B8D-4C104C897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이시관</a:t>
            </a:r>
            <a:r>
              <a:rPr lang="en-US" altLang="ko-KR" dirty="0"/>
              <a:t>, </a:t>
            </a:r>
            <a:r>
              <a:rPr lang="ko-KR" altLang="en-US" dirty="0" err="1"/>
              <a:t>길근영</a:t>
            </a:r>
            <a:r>
              <a:rPr lang="en-US" altLang="ko-KR" dirty="0"/>
              <a:t>, </a:t>
            </a:r>
            <a:r>
              <a:rPr lang="ko-KR" altLang="en-US" dirty="0"/>
              <a:t>유재환</a:t>
            </a:r>
          </a:p>
        </p:txBody>
      </p:sp>
    </p:spTree>
    <p:extLst>
      <p:ext uri="{BB962C8B-B14F-4D97-AF65-F5344CB8AC3E}">
        <p14:creationId xmlns:p14="http://schemas.microsoft.com/office/powerpoint/2010/main" val="40296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23DD3-72E3-563E-A7BA-FFC47667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앱 화면 </a:t>
            </a:r>
            <a:r>
              <a:rPr lang="en-US" altLang="ko-KR" dirty="0"/>
              <a:t>(3 of 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A61F2-AC16-56E0-2D53-4CEA6B06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1E45CA-1C20-86D7-491E-B5D76067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50" y="1188720"/>
            <a:ext cx="2765668" cy="4963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8EB67C-ADF2-68DA-2CF2-F8DE6424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8" y="1188720"/>
            <a:ext cx="277658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5E3A3-B267-AAE7-7AE8-C1AED7DF1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66152B5C-3E03-8513-19D5-A0A37F4F3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86FF-AE8D-3202-DCC5-82012E31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앱 일부 소스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B6994A-7C58-D208-CC88-6A955239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487D22-60AB-3E71-3695-2C053DB5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8720"/>
            <a:ext cx="5840627" cy="3591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08C9BC-6070-B013-F077-4A37773C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4" y="1836276"/>
            <a:ext cx="6343135" cy="43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8DF67-711D-8565-75A8-48444679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앱 일부 소스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1227ED-0128-3F0C-DDB3-8760D996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CBF0B0-EADF-08BB-66C3-163F98EB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0" y="1188719"/>
            <a:ext cx="5071872" cy="4145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D22B8-22E3-3A73-8D7F-14C3D10F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92" y="1188720"/>
            <a:ext cx="3243645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DA90C-32D3-67E5-C34D-EA05C1531835}"/>
              </a:ext>
            </a:extLst>
          </p:cNvPr>
          <p:cNvSpPr txBox="1"/>
          <p:nvPr/>
        </p:nvSpPr>
        <p:spPr>
          <a:xfrm>
            <a:off x="3899725" y="2767280"/>
            <a:ext cx="4392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0977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CDB9F-7A36-5347-0C28-1F0F4BF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0FC70-7AC1-5660-037B-66A99DB1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차량 </a:t>
            </a:r>
            <a:r>
              <a:rPr lang="ko-KR" altLang="en-US" dirty="0" err="1"/>
              <a:t>렌탈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차량 관리를 위한 관리자 앱</a:t>
            </a:r>
            <a:r>
              <a:rPr lang="en-US" altLang="ko-KR" dirty="0"/>
              <a:t> (Java/Spring)</a:t>
            </a:r>
          </a:p>
          <a:p>
            <a:r>
              <a:rPr lang="ko-KR" altLang="en-US" dirty="0"/>
              <a:t>차량 대여</a:t>
            </a:r>
            <a:r>
              <a:rPr lang="en-US" altLang="ko-KR" dirty="0"/>
              <a:t>/</a:t>
            </a:r>
            <a:r>
              <a:rPr lang="ko-KR" altLang="en-US" dirty="0"/>
              <a:t>반납을 위한 사용자 앱 </a:t>
            </a:r>
            <a:r>
              <a:rPr lang="en-US" altLang="ko-KR" dirty="0"/>
              <a:t>(React + TypeScript)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00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A785C-2F85-4269-1A8C-DF6CE6D4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0E223-1B0C-3C3D-DC05-188EB090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프로젝트 설계</a:t>
            </a:r>
            <a:r>
              <a:rPr lang="en-US" altLang="ko-KR" dirty="0"/>
              <a:t> (DB </a:t>
            </a:r>
            <a:r>
              <a:rPr lang="ko-KR" altLang="en-US" dirty="0"/>
              <a:t>설계</a:t>
            </a:r>
            <a:r>
              <a:rPr lang="en-US" altLang="ko-KR" dirty="0"/>
              <a:t>, UI </a:t>
            </a:r>
            <a:r>
              <a:rPr lang="ko-KR" altLang="en-US" dirty="0"/>
              <a:t>설계</a:t>
            </a:r>
            <a:r>
              <a:rPr lang="en-US" altLang="ko-KR" dirty="0"/>
              <a:t>, REST API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2~3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en-US" altLang="ko-KR" dirty="0"/>
              <a:t>back-end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관리자 앱 구현</a:t>
            </a:r>
            <a:r>
              <a:rPr lang="en-US" altLang="ko-KR" dirty="0"/>
              <a:t>, </a:t>
            </a:r>
            <a:r>
              <a:rPr lang="ko-KR" altLang="en-US" dirty="0"/>
              <a:t>사용자 앱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프로젝트 마무리</a:t>
            </a:r>
          </a:p>
        </p:txBody>
      </p:sp>
    </p:spTree>
    <p:extLst>
      <p:ext uri="{BB962C8B-B14F-4D97-AF65-F5344CB8AC3E}">
        <p14:creationId xmlns:p14="http://schemas.microsoft.com/office/powerpoint/2010/main" val="25068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4EE03-BFB7-85BD-3F6F-3FD3E520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DB255-E337-D9E3-AA16-64562CA5A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3810" y="1189038"/>
            <a:ext cx="5424379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37415-456D-3309-8055-4FF9310E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4154-92B9-9D4B-BDBE-7CD52B3C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7F03A-0A9D-B4BE-590C-F0F2C523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8720"/>
            <a:ext cx="3485854" cy="4983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6A4036-1C48-529A-4DB4-330AB774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11" y="1188720"/>
            <a:ext cx="2562777" cy="4983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A75219-F795-50B1-D4AA-0E6CF270A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394" y="1188719"/>
            <a:ext cx="3257006" cy="49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9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EC1B3A-82AF-C7D5-93C2-F17DAACCA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B515E5A-B5F7-2D8B-4527-B54032B35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3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6CC2-728E-5407-BE4B-605ADC6D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앱 화면</a:t>
            </a:r>
          </a:p>
        </p:txBody>
      </p:sp>
      <p:pic>
        <p:nvPicPr>
          <p:cNvPr id="9" name="내용 개체 틀 8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AE88F790-B1DF-8A47-DC30-A5F48EFA3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71"/>
          <a:stretch/>
        </p:blipFill>
        <p:spPr>
          <a:xfrm>
            <a:off x="470228" y="987552"/>
            <a:ext cx="5839894" cy="2806235"/>
          </a:xfr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45D4F88-0E42-BDC1-5D31-0EC67D2F2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6"/>
          <a:stretch/>
        </p:blipFill>
        <p:spPr>
          <a:xfrm>
            <a:off x="1621536" y="3507017"/>
            <a:ext cx="5389131" cy="3175886"/>
          </a:xfrm>
          <a:prstGeom prst="rect">
            <a:avLst/>
          </a:prstGeom>
        </p:spPr>
      </p:pic>
      <p:pic>
        <p:nvPicPr>
          <p:cNvPr id="13" name="그림 12" descr="텍스트, 번호, 도표, 스크린샷이(가) 표시된 사진&#10;&#10;자동 생성된 설명">
            <a:extLst>
              <a:ext uri="{FF2B5EF4-FFF2-40B4-BE49-F238E27FC236}">
                <a16:creationId xmlns:a16="http://schemas.microsoft.com/office/drawing/2014/main" id="{73086CAB-ECBB-8459-E521-CE6391FFA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40" y="987552"/>
            <a:ext cx="5212612" cy="4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7825-1975-25D8-F9D8-7EDB7FDE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사용자 앱 화면 </a:t>
            </a:r>
            <a:r>
              <a:rPr lang="en-US" altLang="ko-KR" dirty="0"/>
              <a:t>(1 of 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45C5D-01E0-06BD-343E-4CF8A226C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47838"/>
            <a:ext cx="2687638" cy="386397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F84259-37F9-C0B9-46CA-6E91699A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466" y="1747838"/>
            <a:ext cx="2687638" cy="3863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727FCD-9F19-CF36-40F1-64BF233AF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754" y="1747838"/>
            <a:ext cx="2687638" cy="386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71609E-7BF5-E52C-5727-7C2C0BBCE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610" y="1747838"/>
            <a:ext cx="2687638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DDC86-D527-3750-8C23-AC36E30A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앱 화면 </a:t>
            </a:r>
            <a:r>
              <a:rPr lang="en-US" altLang="ko-KR" dirty="0"/>
              <a:t>(2 of 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A7BC5-14E7-7629-BEB3-FDD43076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207B5-CEF0-6BD9-C050-A74B3FCE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8720"/>
            <a:ext cx="2776589" cy="4983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A1AD8C-5BEC-5B9B-E848-45608F93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05" y="1188719"/>
            <a:ext cx="2776589" cy="4983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54F91-F25A-8CF8-79E8-A77530D43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811" y="1188719"/>
            <a:ext cx="2776589" cy="49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14001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46</TotalTime>
  <Words>110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Corbel</vt:lpstr>
      <vt:lpstr>Tw Cen MT</vt:lpstr>
      <vt:lpstr>Wingdings</vt:lpstr>
      <vt:lpstr>Wingdings 2</vt:lpstr>
      <vt:lpstr>New_Korea03</vt:lpstr>
      <vt:lpstr>Rental Cars</vt:lpstr>
      <vt:lpstr>프로젝트 소개</vt:lpstr>
      <vt:lpstr>일정</vt:lpstr>
      <vt:lpstr>DB 구조</vt:lpstr>
      <vt:lpstr>REST API</vt:lpstr>
      <vt:lpstr>기능 구현</vt:lpstr>
      <vt:lpstr>관리자 앱 화면</vt:lpstr>
      <vt:lpstr>사용자 앱 화면 (1 of 3)</vt:lpstr>
      <vt:lpstr>사용자 앱 화면 (2 of 3)</vt:lpstr>
      <vt:lpstr>사용자 앱 화면 (3 of 3)</vt:lpstr>
      <vt:lpstr>소스 코드</vt:lpstr>
      <vt:lpstr>관리자 앱 일부 소스</vt:lpstr>
      <vt:lpstr>사용자 앱 일부 소스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SiGwan LEE</dc:creator>
  <cp:lastModifiedBy>이시관</cp:lastModifiedBy>
  <cp:revision>2</cp:revision>
  <dcterms:created xsi:type="dcterms:W3CDTF">2024-01-26T05:34:44Z</dcterms:created>
  <dcterms:modified xsi:type="dcterms:W3CDTF">2024-03-05T00:39:15Z</dcterms:modified>
</cp:coreProperties>
</file>