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88" d="100"/>
          <a:sy n="88" d="100"/>
        </p:scale>
        <p:origin x="186" y="49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2018/3/18</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混合的思想，本文提出了</a:t>
            </a:r>
            <a:r>
              <a:rPr lang="en-US" altLang="zh-CN" dirty="0">
                <a:solidFill>
                  <a:schemeClr val="tx1">
                    <a:lumMod val="75000"/>
                    <a:lumOff val="25000"/>
                  </a:schemeClr>
                </a:solidFill>
                <a:latin typeface="微软雅黑" charset="0"/>
                <a:ea typeface="微软雅黑" charset="0"/>
              </a:rPr>
              <a:t>POWS </a:t>
            </a:r>
            <a:r>
              <a:rPr lang="zh-CN" altLang="en-US" dirty="0">
                <a:solidFill>
                  <a:schemeClr val="tx1">
                    <a:lumMod val="75000"/>
                    <a:lumOff val="25000"/>
                  </a:schemeClr>
                </a:solidFill>
                <a:latin typeface="微软雅黑" charset="0"/>
                <a:ea typeface="微软雅黑" charset="0"/>
              </a:rPr>
              <a:t>基于权益调节的工作量证明机制</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，以调节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、英特尔等公司合作开发的超级帐本项目。在国内区块链技术也被国务院纳入了十三五规划。区块链的本质是一个去中心化的分布式总账。区块链技术具有 去中心化、去信任、集体维护、可靠数据库、不可更改的特点。研究应用区块链技术的主要原因是传统的集中模式中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为代表的智能合约平台。这一时期的区块链应用，较比特币在技术上有了长足的进步、应用领域也增加了，共识机制主要以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中，一个结点拥有的算力越多，这个结点获得区块铸造权的概率就越大。利益集团正是利用了这一缺陷，囤积了大量的算力并组建了矿池，引诱普通结点加入。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攻击的风险，区块链去中心化、去信任、不可篡改、集体维护、可靠数据库的宗旨均得不到有效保障。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的混合共识机制是目前正在探索的主要方向。以太坊也正在准备将共识机制由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共识机制是通过清空币龄来证明，对新区快的铸造权，即一个结点拥有的币龄越多，这个结点获得新区快铸造权的概率就越大。虽然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取缔了算力，但是新引入的币龄却依然能够促使矿池的形成。利益集团只需要囤积大量的币龄就可以继续组建矿池。在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共识机制，完全摒弃了通过算力和币龄产生区块的方法，拥有币龄的结点选出其信任的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9091170" cy="1532727"/>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为了解决矿池集中化的问题，秉承着</a:t>
            </a:r>
            <a:r>
              <a:rPr lang="en-US" altLang="zh-CN" sz="2400" b="1" dirty="0">
                <a:solidFill>
                  <a:schemeClr val="tx1">
                    <a:lumMod val="75000"/>
                    <a:lumOff val="25000"/>
                  </a:schemeClr>
                </a:solidFill>
                <a:highlight>
                  <a:srgbClr val="7CAFBC"/>
                </a:highlight>
                <a:latin typeface="微软雅黑" charset="0"/>
                <a:ea typeface="微软雅黑" charset="0"/>
              </a:rPr>
              <a:t>POW+POS</a:t>
            </a:r>
            <a:r>
              <a:rPr lang="zh-CN" altLang="en-US" sz="2400" b="1" dirty="0">
                <a:solidFill>
                  <a:schemeClr val="tx1">
                    <a:lumMod val="75000"/>
                    <a:lumOff val="25000"/>
                  </a:schemeClr>
                </a:solidFill>
                <a:highlight>
                  <a:srgbClr val="7CAFBC"/>
                </a:highlight>
                <a:latin typeface="微软雅黑" charset="0"/>
                <a:ea typeface="微软雅黑" charset="0"/>
              </a:rPr>
              <a:t>的混合模式</a:t>
            </a:r>
            <a:r>
              <a:rPr lang="zh-CN" altLang="en-US" sz="2400" dirty="0">
                <a:solidFill>
                  <a:schemeClr val="tx1">
                    <a:lumMod val="75000"/>
                    <a:lumOff val="25000"/>
                  </a:schemeClr>
                </a:solidFill>
                <a:latin typeface="微软雅黑" charset="0"/>
                <a:ea typeface="微软雅黑" charset="0"/>
              </a:rPr>
              <a:t>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03"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04"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673351" y="517502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9" y="1327717"/>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4876117"/>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996" y="1158647"/>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497454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677" y="1281113"/>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474753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791" y="1452563"/>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52548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26160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共识机制降低了矿池节点与非矿池节点的平均出块效率差距，</a:t>
            </a:r>
            <a:r>
              <a:rPr kumimoji="1" lang="zh-CN" altLang="en-US" sz="2400" dirty="0">
                <a:latin typeface="Calibri" panose="020F0502020204030204" pitchFamily="34" charset="0"/>
                <a:ea typeface="DengXian" panose="02010600030101010101" pitchFamily="2" charset="-122"/>
              </a:rPr>
              <a:t>降低矿池对非矿池节点的利益驱动，使得矿池组织难以发展壮大。</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a:t>
            </a:r>
            <a:r>
              <a:rPr kumimoji="1" lang="zh-CN" altLang="zh-CN" sz="2400" dirty="0">
                <a:latin typeface="Calibri" panose="020F0502020204030204" pitchFamily="34" charset="0"/>
                <a:ea typeface="DengXian" panose="02010600030101010101" pitchFamily="2" charset="-122"/>
              </a:rPr>
              <a:t>平均出块效率差距但仍有</a:t>
            </a:r>
            <a:r>
              <a:rPr kumimoji="1" lang="zh-CN" altLang="en-US" sz="2400" dirty="0">
                <a:latin typeface="Calibri" panose="020F0502020204030204" pitchFamily="34" charset="0"/>
                <a:ea typeface="DengXian" panose="02010600030101010101" pitchFamily="2" charset="-122"/>
              </a:rPr>
              <a:t>一定的</a:t>
            </a:r>
            <a:r>
              <a:rPr kumimoji="1" lang="zh-CN" altLang="zh-CN" sz="2400" dirty="0">
                <a:latin typeface="Calibri" panose="020F0502020204030204" pitchFamily="34" charset="0"/>
                <a:ea typeface="DengXian" panose="02010600030101010101" pitchFamily="2" charset="-122"/>
              </a:rPr>
              <a:t>差距。事实上这些差距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并不会全部兑现且矿池节点相比于非矿池节点有着很多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24439"/>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共识机制中非矿池节点与矿池节点的平均出块效率比更高</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8440131" cy="524439"/>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共识机制的平均出块效率，随算力的增长而增长的更少</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8440131" cy="524439"/>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共识机制的平均出块效率，随</a:t>
            </a:r>
            <a:r>
              <a:rPr lang="zh-CN" altLang="en-US" sz="2400" b="1" kern="0" dirty="0">
                <a:solidFill>
                  <a:schemeClr val="bg1"/>
                </a:solidFill>
                <a:ea typeface="微软雅黑" charset="0"/>
              </a:rPr>
              <a:t>币龄</a:t>
            </a:r>
            <a:r>
              <a:rPr lang="zh-CN" altLang="zh-CN" sz="2400" b="1" kern="0" dirty="0">
                <a:solidFill>
                  <a:schemeClr val="bg1"/>
                </a:solidFill>
                <a:ea typeface="微软雅黑" charset="0"/>
              </a:rPr>
              <a:t>的增长而增长的更少</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2462505" y="1676398"/>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2462505" y="2555873"/>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2725813" y="2915142"/>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3146717" y="1930397"/>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6881959" y="1676395"/>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6881959" y="255587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7145267" y="2915139"/>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7618414" y="192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1833</TotalTime>
  <Words>3448</Words>
  <Application>Microsoft Office PowerPoint</Application>
  <PresentationFormat>宽屏</PresentationFormat>
  <Paragraphs>327</Paragraphs>
  <Slides>34</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155</cp:revision>
  <dcterms:created xsi:type="dcterms:W3CDTF">2015-08-18T02:51:41Z</dcterms:created>
  <dcterms:modified xsi:type="dcterms:W3CDTF">2018-03-18T11:48:41Z</dcterms:modified>
  <cp:category/>
</cp:coreProperties>
</file>