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7881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Kupongo: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Kupongo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(Preston)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Sales account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Register new user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 / Logout returning user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account (Backend)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new user data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confirmation email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Verify returning user information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Monitoring (Frontend)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view effectiveness of coupons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Going To Do (Preston)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proper logout function for sales executive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click on logout button and be redirected to login page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on restricting users from accessing certain pages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Prevent users from entering sensitive pages without being logged in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working on backend for login and register for customer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Register new customer or route returning customer to home page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(Melvin)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Meteor with React , Mongdb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Subsystem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Sales account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 form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Register form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Testing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Going To Do (Melvin)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Account (mobile) Front end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Register form for new user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 form for existing user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Password Change/Recovery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(Kevin):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85325"/>
            <a:ext cx="70305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Meteor function to: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 a Coupon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</a:t>
            </a:r>
            <a:r>
              <a:rPr lang="en" sz="1400"/>
              <a:t>nsert Coupon Templates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 an existing Coupon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Modified Coupon Collection to ensure Mongo.insert won’t allow non-valid documents to be inserted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validation function to ensure users that are not members of the company named in the coupon cannot create a coupon for that company.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Limited the client from inserting, updating or removing coupons directly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Covered: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21400"/>
            <a:ext cx="70305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Completed and Q/A Ready: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Coupon Pinning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Coupon Creation / Editing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Next Up: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 Coupon Pinning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Redemption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going to do (Kevin):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548725"/>
            <a:ext cx="70305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backend functionality to allow Sales Execs to: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existing coupons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existing coupon templates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backend functionality to allow users to: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all nearby coupons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Collect a specified coupon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Redeem a coupon in their collection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(Nathan):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30550" y="1413750"/>
            <a:ext cx="78792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 1 subsystem(s):</a:t>
            </a:r>
            <a:r>
              <a:rPr lang="en"/>
              <a:t> </a:t>
            </a:r>
            <a:r>
              <a:rPr lang="en"/>
              <a:t>Coupon Creation/ Editing (</a:t>
            </a:r>
            <a:r>
              <a:rPr b="1" i="1" lang="en" sz="1400"/>
              <a:t>front-end</a:t>
            </a:r>
            <a:r>
              <a:rPr lang="en" sz="1400"/>
              <a:t>)</a:t>
            </a:r>
            <a:r>
              <a:rPr lang="en"/>
              <a:t>  &amp; Coupon Pinning (</a:t>
            </a:r>
            <a:r>
              <a:rPr b="1" i="1" lang="en" sz="1400"/>
              <a:t>front-end</a:t>
            </a:r>
            <a:r>
              <a:rPr lang="en" sz="1400"/>
              <a:t>)</a:t>
            </a:r>
            <a:r>
              <a:rPr lang="en"/>
              <a:t>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Modified entity attributes to comply with mongoDB best practices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Coupon template fields added to creation (#5, 5) and editing view (#3, 3)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Thumbnail view for coupon instances added to pinned coupons view </a:t>
            </a:r>
            <a:r>
              <a:rPr lang="en"/>
              <a:t>(#13, 2)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Coupon instance fields added to editing view (#16, 3)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Popup window added for setting the initial collection and redemption dates on publish (#10, 3)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going to do (Nathan) 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65950" y="1422100"/>
            <a:ext cx="86121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 2 subsystems: </a:t>
            </a:r>
            <a:r>
              <a:rPr lang="en"/>
              <a:t>Coupon Pinning (</a:t>
            </a:r>
            <a:r>
              <a:rPr b="1" i="1" lang="en" sz="1400"/>
              <a:t>front-end</a:t>
            </a:r>
            <a:r>
              <a:rPr lang="en" sz="1400"/>
              <a:t>) and Coupon Redemption </a:t>
            </a:r>
            <a:r>
              <a:rPr lang="en"/>
              <a:t>(</a:t>
            </a:r>
            <a:r>
              <a:rPr b="1" i="1" lang="en" sz="1400"/>
              <a:t>front-end</a:t>
            </a:r>
            <a:r>
              <a:rPr lang="en" sz="1400"/>
              <a:t>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Finish adding fields, validation controls, and messages to all creation/ editing forms :</a:t>
            </a:r>
            <a:endParaRPr/>
          </a:p>
          <a:p>
            <a:pPr indent="-304800" lvl="0" marL="9144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template creation/editing (#35, 3) , </a:t>
            </a:r>
            <a:r>
              <a:rPr b="1" lang="en" sz="1200"/>
              <a:t>coupon publishing </a:t>
            </a:r>
            <a:r>
              <a:rPr lang="en" sz="1200"/>
              <a:t>(#10, 3)</a:t>
            </a:r>
            <a:r>
              <a:rPr lang="en" sz="1200"/>
              <a:t> , and coupon editing views (#36, 3)</a:t>
            </a:r>
            <a:endParaRPr sz="12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 the front end views for coupon</a:t>
            </a:r>
            <a:r>
              <a:rPr b="1" lang="en"/>
              <a:t> redemption</a:t>
            </a:r>
            <a:r>
              <a:rPr lang="en"/>
              <a:t> process:</a:t>
            </a:r>
            <a:endParaRPr/>
          </a:p>
          <a:p>
            <a:pPr indent="-304800" lvl="0" marL="9144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summary view of redeemable coupons (#20, 5) , redacted details view (#39, 5), and redemption view (#21, 8)</a:t>
            </a:r>
            <a:endParaRPr sz="12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b="1" lang="en"/>
              <a:t>UAT </a:t>
            </a:r>
            <a:r>
              <a:rPr lang="en"/>
              <a:t>(user acceptance test) cases:</a:t>
            </a:r>
            <a:endParaRPr/>
          </a:p>
          <a:p>
            <a:pPr indent="-304800" lvl="0" marL="9144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eview looking back, </a:t>
            </a:r>
            <a:r>
              <a:rPr b="1" lang="en" sz="1200"/>
              <a:t> guidance</a:t>
            </a:r>
            <a:r>
              <a:rPr lang="en" sz="1200"/>
              <a:t> going forward 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666050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Covered </a:t>
            </a:r>
            <a:r>
              <a:rPr b="1" lang="en" sz="1400"/>
              <a:t>Coupon Pinning</a:t>
            </a:r>
            <a:r>
              <a:rPr lang="en" sz="1400"/>
              <a:t> (front-end) and </a:t>
            </a:r>
            <a:r>
              <a:rPr b="1" lang="en" sz="1400"/>
              <a:t>Coupon Collection</a:t>
            </a:r>
            <a:r>
              <a:rPr lang="en" sz="1400"/>
              <a:t> (front-end)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pinning coupons page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Created template preview pane and ability to pin them.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Set up Google Maps integration with custom markers to coupons.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view pinned coupons page.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Gave pages ability to retrieve data stored on MongoDB.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Fetches coupons pinned for preview.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Created initial mobile application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Retrieves coupons from database and displays them in map.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Detected if user is close enough to collect it.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Responsive to movement around the map.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(David)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1303800" y="1666050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/>
              <a:t>Implement collecting coupons from map (5)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/>
              <a:t>Filter collected coupons from map (3)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better design for coupon collection page (8)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Icons for coupons, customize per company (add logo, etc.)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Add avatar for user’s marker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Map styling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restrictions to user’s movement (5)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Keep from zooming out too far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Move map as user moves or allow option to pan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Going To Do (David)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(Preston)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landing page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 functionality for returning users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Register functionality for new users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method to add new user information to database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Verified information matched to input fields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Hashed passwords before entering into database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method to allow existing user to login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Verified user information was entered correctly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