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-regular.fntdata"/><Relationship Id="rId25" Type="http://schemas.openxmlformats.org/officeDocument/2006/relationships/font" Target="fonts/Merriweather-boldItalic.fntdata"/><Relationship Id="rId27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Functions on this page: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Double clicking on the thumbnails will pop up a a detail window in which the coupon information can also be edited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Hold Shift and click one or more templates followed by one or more locations on the map with open a dropdown prompt asking the user to confirm or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Cancel the pins.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Click New Coupon button to open a new template detail edit window.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functionality on this page minus the pinning (they are already pinned)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a single click will also open a </a:t>
            </a:r>
            <a:r>
              <a:rPr lang="en"/>
              <a:t>summarized</a:t>
            </a:r>
            <a:r>
              <a:rPr lang="en"/>
              <a:t> detail view in the bottom right corner (not for editing).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left to right, customer sign in, home page, coupon detail, and side nav,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collection button is disabled until the user is close enough the the pinned location.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Coupons can be filtered by the users  like categories.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left to right, customer wallet (of collected coupons ready to redeem), coupon detail view (with QR code ready to scan), and Likes Nav Page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 each Like category opens its own list page.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User can search for Places (Physical businesses), Brands (generalized businesses), or products to like ( could add services)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Melvin: I’ll get things started with a general overview of the project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Preston: I’ll take this slide if no one else wants it.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Need to add more about how we approached the idea.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handle presenting this slide - Kevin 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take this slide too - Kevin 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- I’ll take this slide too.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- I’ll take this slide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validation rules needed for authorizing a sales account (register a business </a:t>
            </a:r>
            <a:r>
              <a:rPr lang="en"/>
              <a:t>entity</a:t>
            </a:r>
            <a:r>
              <a:rPr lang="en"/>
              <a:t>)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Kupongo Overview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Kupongo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User Interface (Sales) Coupon Templates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13" y="1338775"/>
            <a:ext cx="660602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User Interface (Sales) Pinned Coupons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988" y="1354200"/>
            <a:ext cx="660602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User Interface (Customer)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47903" t="0"/>
          <a:stretch/>
        </p:blipFill>
        <p:spPr>
          <a:xfrm>
            <a:off x="144700" y="1331050"/>
            <a:ext cx="1977350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175" y="1331050"/>
            <a:ext cx="1859179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 b="0" l="0" r="38582" t="0"/>
          <a:stretch/>
        </p:blipFill>
        <p:spPr>
          <a:xfrm>
            <a:off x="4594702" y="1331050"/>
            <a:ext cx="2033749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9751" y="1331050"/>
            <a:ext cx="1859179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User Interface (Sales)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25" y="1375400"/>
            <a:ext cx="1859179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504" y="1375400"/>
            <a:ext cx="1859179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5">
            <a:alphaModFix/>
          </a:blip>
          <a:srcRect b="0" l="0" r="41877" t="0"/>
          <a:stretch/>
        </p:blipFill>
        <p:spPr>
          <a:xfrm>
            <a:off x="6552253" y="1375400"/>
            <a:ext cx="2051624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/ MVP</a:t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47700" y="1663700"/>
            <a:ext cx="7620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Goal: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New Approach to coupon collecting</a:t>
            </a:r>
            <a:endParaRPr sz="1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Four Core Features:</a:t>
            </a:r>
            <a:endParaRPr sz="1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Executive UI: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Allow a company to create a coupon</a:t>
            </a:r>
            <a:endParaRPr sz="1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Allow a company to anchor the coupon to a geographic location.</a:t>
            </a:r>
            <a:endParaRPr sz="1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Customer UI:</a:t>
            </a:r>
            <a:endParaRPr sz="1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Allow a customer to collect the coupon at the anchor point.</a:t>
            </a:r>
            <a:endParaRPr sz="1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Allow a customer to redeem the coupon.</a:t>
            </a:r>
            <a:endParaRPr sz="1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Approach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311775" y="1405375"/>
            <a:ext cx="8520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considerations: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Normal relational database which everyone is familiar with?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NoSQL, non-relational database that can handle different types of data?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 Considerations: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Must play well with our database choice.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How will it communicate with our front-end?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Application considerations: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Designed using standard web/application languages?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Use different tools that allow greater customization?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Approach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11725" y="1398875"/>
            <a:ext cx="8520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MongoDB vs MySQL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MongoDB: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NoSQL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Document-oriented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Allows Sharding for high/geographically spaced throughput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MySQL: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Familiar to most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Row-Column based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Approach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311725" y="1398875"/>
            <a:ext cx="8520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Server-Side API Interface: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Node.js VS. Python/Django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Node.js: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Works very well with MongoDB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Very fast for tasks that aren’t computationally heavy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Extensive Documentation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Python/Django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Works very well with SQL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Easy to use / Easy to learn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Extensive documentation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Approach cont.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11725" y="1418350"/>
            <a:ext cx="85206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Application: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React/React Native vs Angular vs Meteor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React/React Native: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Compile native application components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Reuse code components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High performing UI layer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Angular: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Model-View-Control architecture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Two-way data binding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Mobile first approach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Meteor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Able to deploy to mobile easily using PhoneGap/Cordova.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Cuts workload by writing one client application.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Overview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11725" y="1437850"/>
            <a:ext cx="8520600" cy="3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Node.JS server for API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○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Used to handle queries to Mongo and complex logic involving them.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MongoDB server for models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○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Holds Coupons, Users, etc.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○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Making use of their Geospatial queries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Client (Mobile/Web) - React and React Native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○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Mostly front-end.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Merriweather"/>
              <a:buChar char="○"/>
            </a:pPr>
            <a:r>
              <a:rPr lang="en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Most logic will be handled through API calls.</a:t>
            </a:r>
            <a:endParaRPr sz="13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0" y="3935525"/>
            <a:ext cx="1524249" cy="82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800" y="3790998"/>
            <a:ext cx="2126149" cy="11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0575" y="4108436"/>
            <a:ext cx="1524252" cy="47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10847" l="3718" r="3093" t="6847"/>
          <a:stretch/>
        </p:blipFill>
        <p:spPr>
          <a:xfrm>
            <a:off x="1306650" y="1354775"/>
            <a:ext cx="6974344" cy="37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User Interface (Sales) Sign In Page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300" y="1315600"/>
            <a:ext cx="660602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