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4" name="Nathan Arnold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2-26T19:04:08.359">
    <p:pos x="821" y="827"/>
    <p:text>I've added Preston to this subsystem to balance the work load across sprints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8-02-26T19:04:49.669">
    <p:pos x="821" y="821"/>
    <p:text>I've added Melvin to this subsystem to balance the workload across sprints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8-02-26T19:28:40.281">
    <p:pos x="821" y="827"/>
    <p:text>I suggest removing number 3 here, it sounds like it belongs in the coupon creation and editing subsystem.</p:text>
  </p:cm>
  <p:cm authorId="0" idx="4" dt="2018-02-26T18:46:24.198">
    <p:pos x="821" y="927"/>
    <p:text>I put Melvin on this subsystem to even out the work load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Preston + Melvin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Melvin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 + Kevin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+ Kevin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slide, I’ll introduce our roles and then Kevin, you can explain the requirements if you feel comfortable with that, otherwise I can do that too.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Preston + Melvin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+ Nathan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back-end for now, if anyone wants to help with back-end let me know and you can be assigned back end.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 + Kevin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 + Kevin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3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25"/>
            <a:ext cx="7699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Kupongo: </a:t>
            </a:r>
            <a:r>
              <a:rPr lang="en"/>
              <a:t>scrumdiddlyumptious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Kupongo Team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 (ATA)</a:t>
            </a:r>
            <a:endParaRPr/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1303800" y="1313675"/>
            <a:ext cx="7030500" cy="32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Dev: Preston	Back End Dev: Melvin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Requirements/ Backlog (stories associated with this subsystem in order of priority):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sales executive can: 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view collection rate of pinned coupons 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Retrieve number of coupons collected by time / location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view </a:t>
            </a:r>
            <a:r>
              <a:rPr lang="en"/>
              <a:t>redemption</a:t>
            </a:r>
            <a:r>
              <a:rPr lang="en"/>
              <a:t> rate of pinned coupons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Retrieve number coupons redeemed by time/ location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100" y="0"/>
            <a:ext cx="858780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 Overview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150325"/>
            <a:ext cx="6333303" cy="3866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Account</a:t>
            </a:r>
            <a:endParaRPr/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303800" y="1313675"/>
            <a:ext cx="7030500" cy="32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Dev: Melvin	Back End Dev: Preston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Requirements/ Backlog (stories associated with this subsystem in order of priority):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 business can register for a business account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sales executive can: </a:t>
            </a:r>
            <a:endParaRPr/>
          </a:p>
          <a:p>
            <a:pPr indent="-311150" lvl="0" marL="45720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 a sales account as a member of a registered business.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login to their sales account using their business email and password.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Coupon Creation &amp; Editing</a:t>
            </a:r>
            <a:endParaRPr/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1303800" y="1313675"/>
            <a:ext cx="7030500" cy="32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Dev: Nathan	Back End Dev: Kevin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Requirements/ Backlog (stories associated with this subsystem in order of priority):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sales executive can: 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enter valid coupon information and select coupon options to create a new coupon template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view the coupon templates they have created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edit or remove the coupon instances they have pinned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edit a coupon template they have created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Coupon Pinning</a:t>
            </a:r>
            <a:endParaRPr/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1303800" y="1313675"/>
            <a:ext cx="7030500" cy="32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Dev: David	Back End Dev: Kevin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Requirements/ Backlog (stories associated with this subsystem in order of priority):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sales executive can: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confirm and save the coupon pin locations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view the coupon instances they have pinned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enter coupon instance information for each GPS pin location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select an existing template to pin to one or more locations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select multiple GPS locations to pin an instance of a coupon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Account</a:t>
            </a:r>
            <a:endParaRPr/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1303800" y="1303900"/>
            <a:ext cx="7030500" cy="3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Dev: Preston	Back End Dev: Melvin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Requirements/ Backlog (stories associated with this subsystem in order of priority):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customer can: 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 account or log into an existing account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Add user information to database / check user information is correct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view home page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Retrieve user information from database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Display home page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verify account information (</a:t>
            </a:r>
            <a:r>
              <a:rPr lang="en"/>
              <a:t>email</a:t>
            </a:r>
            <a:r>
              <a:rPr lang="en"/>
              <a:t> and password)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Send email to user to confirm credentials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recover/Update password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Send user to page to recover / update their password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Update database with new login credentials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Coupon Collection </a:t>
            </a:r>
            <a:endParaRPr/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1303800" y="1313675"/>
            <a:ext cx="7030500" cy="32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Dev: David	Back End Dev: Nathan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Requirements/ Backlog (stories associated with this subsystem in order of priority):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customer can: 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see nearby coupons on a live map.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Queries to backend giving it a bounding box and expects back a list of CouponViews to pin to map as markers.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walk up to a coupon and collect it.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Involves constantly checking location of user and seeing if the user can redeem the coupon or not.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get live map updates as they move across locations.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Want to remove any coupons redeemed by someone else or have been expired.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Coupon Redemption</a:t>
            </a:r>
            <a:endParaRPr/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1303800" y="1313675"/>
            <a:ext cx="7030500" cy="32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Dev: Nathan	Back End Dev: Kevin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Requirements/ Backlog (stories associated with this subsystem in order of priority):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customer can: 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view all collected coupons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select a coupon and display coupon details for redemption at a retail location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 The database will remove coupon upon redemption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Favorites/Notifications (ATA)</a:t>
            </a:r>
            <a:endParaRPr/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1303800" y="1313675"/>
            <a:ext cx="7030500" cy="32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Dev: David	Back End Dev: Kevin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Requirements/ Backlog (stories associated with this subsystem in order of priority):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customer must be able to: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add a company from an existing coupon to a favorites list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search for companies by name and add them to a favorites list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view and modify the list of all their favorite companies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receive notifications when a company on their favorites list posts a coupon near them.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select the distance within which they will be notified if a company posts a coupon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