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7.xml"/><Relationship Id="rId22" Type="http://schemas.openxmlformats.org/officeDocument/2006/relationships/font" Target="fonts/MavenPro-regular.fntdata"/><Relationship Id="rId10" Type="http://schemas.openxmlformats.org/officeDocument/2006/relationships/slide" Target="slides/slide6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unito-bold.fntdata"/><Relationship Id="rId6" Type="http://schemas.openxmlformats.org/officeDocument/2006/relationships/slide" Target="slides/slide2.xml"/><Relationship Id="rId18" Type="http://schemas.openxmlformats.org/officeDocument/2006/relationships/font" Target="fonts/Nuni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25"/>
            <a:ext cx="7881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Kupongo: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Review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Kupongo Team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Did (Preston)</a:t>
            </a:r>
            <a:endParaRPr/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en" sz="1400"/>
              <a:t>Created backend functionality for mobile user login.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Verify user information was entered correctly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Add new user to database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Added update password backend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New password replaces old password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Implemented email sending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Send email to user upon registering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Send email to user if password is changed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I’m Going To Do (Preston)</a:t>
            </a:r>
            <a:endParaRPr/>
          </a:p>
        </p:txBody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proper logout functionality for users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Users can click on logout button and be safely logged out and redirected to login page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Start on restricting users from accessing certain pages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Prevent users from entering sensitive pages without being logged in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Let user recover password if forgotten</a:t>
            </a:r>
            <a:endParaRPr sz="1400"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Send user an email with link to take them to an update password page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Did (Melvin)</a:t>
            </a:r>
            <a:endParaRPr/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1198825" y="20031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en" sz="1400"/>
              <a:t>Customer account(Front-end)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</a:pPr>
            <a:r>
              <a:rPr lang="en" sz="1400"/>
              <a:t>Created </a:t>
            </a:r>
            <a:endParaRPr sz="1400"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</a:pPr>
            <a:r>
              <a:rPr lang="en" sz="1400"/>
              <a:t>Login page for returning users</a:t>
            </a:r>
            <a:endParaRPr sz="1400"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Created register page for new users</a:t>
            </a:r>
            <a:endParaRPr sz="1400"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Created Update password page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Issue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Connecting to meteor server from react-native app</a:t>
            </a:r>
            <a:endParaRPr sz="1400"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I’m Going To Do (Melvin)</a:t>
            </a:r>
            <a:endParaRPr/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</a:t>
            </a:r>
            <a:endParaRPr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Customer Account (mobile) Front end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 Fix connection problem to meteor server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 Styling (login/register/update)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 Add forget password functionally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did (Kevin):</a:t>
            </a:r>
            <a:endParaRPr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861325"/>
            <a:ext cx="7030500" cy="26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Created Meteor function to: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Collect a Coupon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Redeem a collected Coupon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See all nearby existing coupons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Get all the Coupons the user has collected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Fixed a large number of bugs in the above functions that appeared when calling them in succession or while nested.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Subsystems Covered:</a:t>
            </a:r>
            <a:endParaRPr/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303800" y="1321400"/>
            <a:ext cx="7030500" cy="32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Completed and Q/A Ready:</a:t>
            </a:r>
            <a:endParaRPr sz="18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Coupon Collection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Coupon Redemption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Next Up:</a:t>
            </a:r>
            <a:endParaRPr sz="18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Coupon Pinning</a:t>
            </a:r>
            <a:endParaRPr sz="1400"/>
          </a:p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Fixing and testing previous stories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am going to do (Kevin):</a:t>
            </a:r>
            <a:endParaRPr/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1303800" y="1548725"/>
            <a:ext cx="7030500" cy="29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backend functionality to allow Sales Execs to: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Update existing coupons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Update existing coupon templates</a:t>
            </a:r>
            <a:endParaRPr sz="14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en" sz="1800"/>
              <a:t>Stress-testing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AWS Deployment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Security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did (Nathan):</a:t>
            </a:r>
            <a:endParaRPr/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738275" y="1332975"/>
            <a:ext cx="7879200" cy="3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Iteration 2 subsystem(s):</a:t>
            </a:r>
            <a:r>
              <a:rPr lang="en"/>
              <a:t> </a:t>
            </a:r>
            <a:r>
              <a:rPr lang="en"/>
              <a:t>Coupon Creation/ Editing (</a:t>
            </a:r>
            <a:r>
              <a:rPr b="1" i="1" lang="en" sz="1400"/>
              <a:t>front-end</a:t>
            </a:r>
            <a:r>
              <a:rPr lang="en" sz="1400"/>
              <a:t>)</a:t>
            </a:r>
            <a:r>
              <a:rPr lang="en"/>
              <a:t>  &amp; Coupon Pinning (</a:t>
            </a:r>
            <a:r>
              <a:rPr b="1" i="1" lang="en" sz="1400"/>
              <a:t>front-end</a:t>
            </a:r>
            <a:r>
              <a:rPr lang="en" sz="1400"/>
              <a:t>)</a:t>
            </a:r>
            <a:r>
              <a:rPr lang="en"/>
              <a:t> </a:t>
            </a:r>
            <a:endParaRPr/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Wrote UAT Test Cases for Business web app </a:t>
            </a:r>
            <a:endParaRPr/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 editable fields added to Publish Pins Window </a:t>
            </a:r>
            <a:r>
              <a:rPr lang="en"/>
              <a:t>(#10, 3)</a:t>
            </a:r>
            <a:endParaRPr/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Saving changes and creating a pinned coupon works for a single pin marker (including quantity)</a:t>
            </a:r>
            <a:endParaRPr/>
          </a:p>
          <a:p>
            <a:pPr indent="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Bug:</a:t>
            </a:r>
            <a:r>
              <a:rPr lang="en"/>
              <a:t>  need temporary id for pin markers to dynamically edit and save multiple pinned coupons from multiple pin markers based on a single template. </a:t>
            </a:r>
            <a:endParaRPr/>
          </a:p>
          <a:p>
            <a:pPr indent="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Possible solution:</a:t>
            </a:r>
            <a:r>
              <a:rPr lang="en"/>
              <a:t> </a:t>
            </a:r>
            <a:endParaRPr/>
          </a:p>
          <a:p>
            <a:pPr indent="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var shortid 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require('shortid');   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tempId:</a:t>
            </a:r>
            <a:r>
              <a:rPr lang="en"/>
              <a:t> 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shortid.generate()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am going to do (Nathan) </a:t>
            </a:r>
            <a:endParaRPr/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265950" y="1422100"/>
            <a:ext cx="8612100" cy="31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Iteration 3 subsystems: </a:t>
            </a:r>
            <a:r>
              <a:rPr lang="en"/>
              <a:t>Coupon Pinning (</a:t>
            </a:r>
            <a:r>
              <a:rPr b="1" i="1" lang="en" sz="1400"/>
              <a:t>front-end</a:t>
            </a:r>
            <a:r>
              <a:rPr lang="en" sz="1400"/>
              <a:t>) and Coupon Redemption </a:t>
            </a:r>
            <a:r>
              <a:rPr lang="en"/>
              <a:t>(</a:t>
            </a:r>
            <a:r>
              <a:rPr b="1" i="1" lang="en" sz="1400"/>
              <a:t>front-end</a:t>
            </a:r>
            <a:r>
              <a:rPr lang="en" sz="1400"/>
              <a:t>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Fix Bug in </a:t>
            </a:r>
            <a:r>
              <a:rPr b="1" lang="en" sz="1200"/>
              <a:t>coupon publishing </a:t>
            </a:r>
            <a:r>
              <a:rPr lang="en" sz="1200"/>
              <a:t>(#10, 3) 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Add validation control/ confirmation messages to </a:t>
            </a:r>
            <a:r>
              <a:rPr lang="en" sz="1200"/>
              <a:t>template creation/editing (#35, 3) , and coupon editing views (#36, 3)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Develop the front end views for coupon</a:t>
            </a:r>
            <a:r>
              <a:rPr b="1" lang="en"/>
              <a:t> redemption</a:t>
            </a:r>
            <a:r>
              <a:rPr lang="en"/>
              <a:t> process:</a:t>
            </a:r>
            <a:endParaRPr/>
          </a:p>
          <a:p>
            <a:pPr indent="-304800" lvl="0" marL="914400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summary view of redeemable coupons (#20, 5) , redacted details view (#39, 5), and redemption view (#21, 8)</a:t>
            </a:r>
            <a:endParaRPr sz="12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Write UAT Test Cases for Customer mobile app 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1303800" y="1666050"/>
            <a:ext cx="7030500" cy="32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Covered </a:t>
            </a:r>
            <a:r>
              <a:rPr b="1" lang="en" sz="1400"/>
              <a:t>Coupon Collection</a:t>
            </a:r>
            <a:r>
              <a:rPr lang="en" sz="1400"/>
              <a:t> (front-end)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</a:pPr>
            <a:r>
              <a:rPr lang="en" sz="1400"/>
              <a:t>Added new assets and styling to coupon app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Custom icons for coupons (changes depending if they are close enough to redeem and such).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Custom Icon for user.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Restricted map movements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Cannot zoom out all the way.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Filtered collected coupons from map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App now keeps track of the coupons the user has collected and makes sure to not display them in the map.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Coupons collected will get removed from the map.  </a:t>
            </a:r>
            <a:endParaRPr sz="1400"/>
          </a:p>
        </p:txBody>
      </p:sp>
      <p:sp>
        <p:nvSpPr>
          <p:cNvPr id="314" name="Shape 3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Did (David)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Shape 319"/>
          <p:cNvPicPr preferRelativeResize="0"/>
          <p:nvPr/>
        </p:nvPicPr>
        <p:blipFill rotWithShape="1">
          <a:blip r:embed="rId3">
            <a:alphaModFix/>
          </a:blip>
          <a:srcRect b="0" l="0" r="0" t="4406"/>
          <a:stretch/>
        </p:blipFill>
        <p:spPr>
          <a:xfrm>
            <a:off x="1694450" y="564275"/>
            <a:ext cx="2596849" cy="4412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 rotWithShape="1">
          <a:blip r:embed="rId4">
            <a:alphaModFix/>
          </a:blip>
          <a:srcRect b="0" l="0" r="0" t="4415"/>
          <a:stretch/>
        </p:blipFill>
        <p:spPr>
          <a:xfrm>
            <a:off x="5028500" y="589800"/>
            <a:ext cx="2596849" cy="441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idx="1" type="body"/>
          </p:nvPr>
        </p:nvSpPr>
        <p:spPr>
          <a:xfrm>
            <a:off x="1303800" y="1666050"/>
            <a:ext cx="7030500" cy="32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unito"/>
              <a:buChar char="●"/>
            </a:pPr>
            <a:r>
              <a:rPr lang="en" sz="1400">
                <a:solidFill>
                  <a:srgbClr val="666666"/>
                </a:solidFill>
              </a:rPr>
              <a:t>Build more detailed coupon preview popup (3)</a:t>
            </a:r>
            <a:endParaRPr sz="1400">
              <a:solidFill>
                <a:srgbClr val="666666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sz="1400">
                <a:solidFill>
                  <a:srgbClr val="666666"/>
                </a:solidFill>
              </a:rPr>
              <a:t>Add more styling.</a:t>
            </a:r>
            <a:endParaRPr sz="1400">
              <a:solidFill>
                <a:srgbClr val="666666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sz="1400">
                <a:solidFill>
                  <a:srgbClr val="666666"/>
                </a:solidFill>
              </a:rPr>
              <a:t>Add company info, expiration dates, images, etc.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Add image preview when pinning coupons. (5)</a:t>
            </a:r>
            <a:endParaRPr sz="1400">
              <a:solidFill>
                <a:srgbClr val="666666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sz="1400">
                <a:solidFill>
                  <a:srgbClr val="666666"/>
                </a:solidFill>
              </a:rPr>
              <a:t>Let company add image preview for templates.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Change style of coupons based on expiration date. (3)</a:t>
            </a:r>
            <a:endParaRPr sz="1400">
              <a:solidFill>
                <a:srgbClr val="666666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sz="1400">
                <a:solidFill>
                  <a:srgbClr val="666666"/>
                </a:solidFill>
              </a:rPr>
              <a:t>Let user know which are about to be removed from map.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en" sz="1400">
                <a:solidFill>
                  <a:srgbClr val="666666"/>
                </a:solidFill>
              </a:rPr>
              <a:t>Add navigation between pages in app (5)</a:t>
            </a:r>
            <a:endParaRPr sz="1400">
              <a:solidFill>
                <a:srgbClr val="666666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sz="1400">
                <a:solidFill>
                  <a:srgbClr val="666666"/>
                </a:solidFill>
              </a:rPr>
              <a:t>Have a tab for each page (Coupon map, Wallet, profile, settings, etc)</a:t>
            </a:r>
            <a:endParaRPr sz="1400">
              <a:solidFill>
                <a:srgbClr val="666666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</p:txBody>
      </p:sp>
      <p:sp>
        <p:nvSpPr>
          <p:cNvPr id="326" name="Shape 3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I’m Going To Do (David)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