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4E52-CD57-41EE-BEF5-9481E58FC16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FE4-3E27-499E-A17B-091D19395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714400"/>
            <a:ext cx="42484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Training set</a:t>
            </a:r>
          </a:p>
          <a:p>
            <a:r>
              <a:rPr lang="en-US" altLang="zh-CN" dirty="0" smtClean="0"/>
              <a:t>X : “input” variable/feature</a:t>
            </a:r>
          </a:p>
          <a:p>
            <a:r>
              <a:rPr lang="en-US" altLang="zh-CN" dirty="0" smtClean="0"/>
              <a:t>Y : “output” variable / “target” variable</a:t>
            </a:r>
          </a:p>
          <a:p>
            <a:r>
              <a:rPr lang="en-US" altLang="zh-CN" dirty="0" smtClean="0"/>
              <a:t>m : number of training examples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95936" y="2226568"/>
            <a:ext cx="216024" cy="842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9712" y="3068960"/>
            <a:ext cx="43204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Learning algorithm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555776" y="5034880"/>
            <a:ext cx="309634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hypothesis function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41048" y="5157192"/>
            <a:ext cx="362600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12" name="右箭头 11"/>
          <p:cNvSpPr/>
          <p:nvPr/>
        </p:nvSpPr>
        <p:spPr>
          <a:xfrm>
            <a:off x="1547664" y="5445224"/>
            <a:ext cx="93610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24128" y="5445224"/>
            <a:ext cx="792088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4056" y="5157192"/>
            <a:ext cx="2058384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3200" dirty="0" smtClean="0"/>
              <a:t>predicted y</a:t>
            </a:r>
            <a:endParaRPr lang="zh-CN" altLang="en-US" sz="3200" dirty="0"/>
          </a:p>
        </p:txBody>
      </p:sp>
      <p:sp>
        <p:nvSpPr>
          <p:cNvPr id="15" name="下箭头 14"/>
          <p:cNvSpPr/>
          <p:nvPr/>
        </p:nvSpPr>
        <p:spPr>
          <a:xfrm>
            <a:off x="3995936" y="4293096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2019-09-07T00:09:31Z</dcterms:created>
  <dcterms:modified xsi:type="dcterms:W3CDTF">2019-09-07T00:25:12Z</dcterms:modified>
</cp:coreProperties>
</file>