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C9B66-8375-2E60-2AF0-E8DECAC0D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24CA2F-E988-841A-09BB-439667BFA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0B225-2E2E-CC47-77C3-525A7275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41D1-EB65-4999-8D5C-866C58F72C4E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B60EA-0713-3D15-EAAF-A2A1712B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86EDD-0BD2-662E-55D6-D0FF89AF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2B6A-1787-4073-9291-1A392638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9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EEE80-9AF5-430B-187D-9279AC7A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3FB3B9-5CE4-F9EB-8C71-0486BD006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1C8D8-0D1D-3781-1D18-27A8A334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41D1-EB65-4999-8D5C-866C58F72C4E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203C8-30EE-49EE-FD6F-6DB015A0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0F969-96A0-ECFC-01A2-32D78498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2B6A-1787-4073-9291-1A392638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5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660DD9-8554-51BF-5988-8778422C3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CA38C7-A4EE-21C2-E196-684F5C9B0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D1245-5BE4-5D15-1458-A9874B8D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41D1-EB65-4999-8D5C-866C58F72C4E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D844C-44E4-A44B-7023-DBC0FCE3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28780-8E8B-98C2-6E99-9CD4EAB5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2B6A-1787-4073-9291-1A392638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8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58116-9D62-D510-C241-391CE489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C0F08-2AD6-81DD-EED8-7E97905CD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E0FFC-D6F0-3303-5279-6DD04246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41D1-EB65-4999-8D5C-866C58F72C4E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45621-BB72-CA63-BC1C-E6A3FFB2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0EE24-982E-E4D7-4DF1-BCB4FE09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2B6A-1787-4073-9291-1A392638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16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10E9D-4098-DCF1-C380-52DBE30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8794F6-9E1F-2C35-692C-A0986DC2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055C5-6FB6-E647-0F46-57BBB299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41D1-EB65-4999-8D5C-866C58F72C4E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707C2-F8C2-5C43-E9E3-E7A1A0B3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E34C0-A90E-58DE-F0E3-389D46B4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2B6A-1787-4073-9291-1A392638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57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6AB58-02C0-0E1C-CEE0-03ECB1E0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6D60D-9567-BEE3-6FE5-E9381001C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21909-F4AE-7BC6-7F9A-7362A7049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9E598-B82F-32F1-549E-F3D125E5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41D1-EB65-4999-8D5C-866C58F72C4E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4823D-7F24-DDF6-ECA5-3A8FE3D9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C40F18-32C8-8543-FBA4-F0B5BEAB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2B6A-1787-4073-9291-1A392638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4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C10F9-5701-78D0-5DFA-0BCAD516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5EB0F-AE98-8FEC-232A-AFD2421E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43C76F-2111-6B5F-0BCE-BDF8ED42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7A4DD3-CD85-1CBB-E21A-E13767F2D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AB25EC-1084-E02D-F222-E06F5F64E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57928-078C-BC16-EDE2-00DF24D0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41D1-EB65-4999-8D5C-866C58F72C4E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E45440-4445-E780-E412-4E2716C1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A73C3E-DA35-D448-6936-FD477A4C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2B6A-1787-4073-9291-1A392638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5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6986F-3C03-A09D-4439-4E8738CD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B53709-1667-1D98-3776-679BDA2B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41D1-EB65-4999-8D5C-866C58F72C4E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91D04E-B230-388A-A60C-28ABDF3C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5094D-F9FC-3C3B-4846-1240C850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2B6A-1787-4073-9291-1A392638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6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B80C2D-4C82-8CF4-0D57-BE956479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41D1-EB65-4999-8D5C-866C58F72C4E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D0631B-D97D-9417-A76B-7206DACC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54BFC-D5D7-8736-61FE-917DD4F6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2B6A-1787-4073-9291-1A392638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1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6568E-A730-0B64-350C-9911951C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87576-92AF-5740-D12E-F92C37C8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196F9-B1BA-663C-14DA-1454C96C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78EBA-175E-708B-2E32-F197E066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41D1-EB65-4999-8D5C-866C58F72C4E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351BD8-64DC-E2DC-3C97-DC387753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37B02-83A7-AC9B-17CA-799ACC2B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2B6A-1787-4073-9291-1A392638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5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DE8BE-3A12-2EEB-1F3C-A431FB9C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1647FF-F130-9E62-2FA3-DF833BFD0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A46812-6708-CEDB-D049-69829C76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75C35-8750-6737-72B3-F78CF1B9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41D1-EB65-4999-8D5C-866C58F72C4E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08B9F-90F8-2080-FB32-20AE47D5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F0892-F12F-910F-4760-868A4A7D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2B6A-1787-4073-9291-1A392638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4492DA-7DBB-423B-728A-379E0A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DC1D5-FD5C-C4B5-F338-AD857A79B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94DFB-67D5-CEC4-8058-8BFEA7E1C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741D1-EB65-4999-8D5C-866C58F72C4E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9D39E-A0FE-F728-EA45-B6BA0A7DD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8AC77-375B-5303-57F1-7F56041FE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22B6A-1787-4073-9291-1A3926385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nity.com/k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ECD03-EEBD-DC55-B948-19F3B71F0FD9}"/>
              </a:ext>
            </a:extLst>
          </p:cNvPr>
          <p:cNvSpPr txBox="1"/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유니티 설치 및 깃허브에서</a:t>
            </a:r>
            <a:r>
              <a:rPr lang="en-US" altLang="ko-KR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레포지터리</a:t>
            </a:r>
            <a:r>
              <a:rPr lang="en-US" altLang="ko-KR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클론해서</a:t>
            </a:r>
            <a:endParaRPr lang="en-US" altLang="ko-KR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 공유하는 방법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99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44F6B-EEB3-8835-F870-034C8BF4CE40}"/>
              </a:ext>
            </a:extLst>
          </p:cNvPr>
          <p:cNvSpPr txBox="1"/>
          <p:nvPr/>
        </p:nvSpPr>
        <p:spPr>
          <a:xfrm>
            <a:off x="639656" y="4138894"/>
            <a:ext cx="10909640" cy="1455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000" dirty="0">
                <a:latin typeface="+mj-lt"/>
                <a:ea typeface="+mj-ea"/>
                <a:cs typeface="+mj-cs"/>
              </a:rPr>
              <a:t>유니티 공식 홈페이지</a:t>
            </a:r>
            <a:r>
              <a:rPr lang="en-US" altLang="ko-KR" sz="2000" dirty="0">
                <a:latin typeface="+mj-lt"/>
                <a:ea typeface="+mj-ea"/>
                <a:cs typeface="+mj-cs"/>
              </a:rPr>
              <a:t>(</a:t>
            </a:r>
            <a:r>
              <a:rPr lang="en-US" altLang="ko-KR" sz="2000" dirty="0">
                <a:latin typeface="+mj-lt"/>
                <a:ea typeface="+mj-ea"/>
                <a:cs typeface="+mj-cs"/>
                <a:hlinkClick r:id="rId2"/>
              </a:rPr>
              <a:t>https://unity.com/kr</a:t>
            </a:r>
            <a:r>
              <a:rPr lang="en-US" altLang="ko-KR" sz="2000" dirty="0">
                <a:latin typeface="+mj-lt"/>
                <a:ea typeface="+mj-ea"/>
                <a:cs typeface="+mj-cs"/>
              </a:rPr>
              <a:t>)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에서 유니티 허브 다운로드</a:t>
            </a:r>
            <a:endParaRPr lang="en-US" altLang="ko-KR" sz="2000" dirty="0"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000" dirty="0">
                <a:latin typeface="+mj-lt"/>
                <a:ea typeface="+mj-ea"/>
                <a:cs typeface="+mj-cs"/>
              </a:rPr>
              <a:t>설치하다가 문제 생기거나</a:t>
            </a:r>
            <a:r>
              <a:rPr lang="en-US" altLang="ko-KR" sz="20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설정 관련해서 궁금한 사항 있으시면</a:t>
            </a:r>
            <a:endParaRPr lang="en-US" altLang="ko-KR" sz="2000" dirty="0"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000" dirty="0" err="1">
                <a:latin typeface="+mj-lt"/>
                <a:ea typeface="+mj-ea"/>
                <a:cs typeface="+mj-cs"/>
              </a:rPr>
              <a:t>저한테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2000" dirty="0">
                <a:latin typeface="+mj-lt"/>
                <a:ea typeface="+mj-ea"/>
                <a:cs typeface="+mj-cs"/>
              </a:rPr>
              <a:t>DM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이나 </a:t>
            </a:r>
            <a:r>
              <a:rPr lang="ko-KR" altLang="en-US" sz="2000" dirty="0" err="1">
                <a:latin typeface="+mj-lt"/>
                <a:ea typeface="+mj-ea"/>
                <a:cs typeface="+mj-cs"/>
              </a:rPr>
              <a:t>디스코드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 통화 걸어주세요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FA444E-FBBD-1681-2628-D7608D6C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744802"/>
            <a:ext cx="5614416" cy="30458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6DA033-8417-D9DD-E20B-1EB343936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744802"/>
            <a:ext cx="5614416" cy="3045819"/>
          </a:xfrm>
          <a:prstGeom prst="rect">
            <a:avLst/>
          </a:pr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0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8AA883-4579-6A74-32F9-D157CB24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499070"/>
            <a:ext cx="5486400" cy="32095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296D53-2386-0850-7057-DB18F4B7C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87" y="483713"/>
            <a:ext cx="5522976" cy="3230940"/>
          </a:xfrm>
          <a:prstGeom prst="rect">
            <a:avLst/>
          </a:prstGeom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5A9B3-8F16-CBA6-6480-7CA9F2AF08E5}"/>
              </a:ext>
            </a:extLst>
          </p:cNvPr>
          <p:cNvSpPr txBox="1"/>
          <p:nvPr/>
        </p:nvSpPr>
        <p:spPr>
          <a:xfrm>
            <a:off x="5250106" y="432932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err="1"/>
              <a:t>코옵</a:t>
            </a:r>
            <a:r>
              <a:rPr lang="en-US" altLang="ko-KR" dirty="0"/>
              <a:t> </a:t>
            </a:r>
            <a:r>
              <a:rPr lang="ko-KR" altLang="en-US" dirty="0"/>
              <a:t>개발이기 때문에 버전이 다르면 문제가 발생할 수 있습니다</a:t>
            </a:r>
            <a:r>
              <a:rPr lang="en-US" altLang="ko-KR" dirty="0"/>
              <a:t>. </a:t>
            </a:r>
            <a:r>
              <a:rPr lang="ko-KR" altLang="en-US" dirty="0"/>
              <a:t>저랑 </a:t>
            </a:r>
            <a:r>
              <a:rPr lang="ko-KR" altLang="en-US" dirty="0" err="1"/>
              <a:t>준씨는</a:t>
            </a: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2022.3.21f1 </a:t>
            </a:r>
            <a:r>
              <a:rPr lang="ko-KR" altLang="en-US" dirty="0"/>
              <a:t>버전으로 진행중이기 때문에 해당 버전을 다운로드 하시면 됩니다</a:t>
            </a:r>
            <a:r>
              <a:rPr lang="en-US" altLang="ko-KR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Recommanded</a:t>
            </a:r>
            <a:r>
              <a:rPr lang="en-US" altLang="ko-KR" dirty="0"/>
              <a:t> </a:t>
            </a:r>
            <a:r>
              <a:rPr lang="ko-KR" altLang="en-US" dirty="0"/>
              <a:t>라고 추천버전으로 </a:t>
            </a:r>
            <a:r>
              <a:rPr lang="ko-KR" altLang="en-US" dirty="0" err="1"/>
              <a:t>떠있을거에요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32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8D15CC-9E2C-2468-7F33-EF3869271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4" y="361910"/>
            <a:ext cx="5067438" cy="34838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F0EB97-0C97-1270-9836-157EDF42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87" y="601076"/>
            <a:ext cx="5522976" cy="29962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9DE14-65CD-9765-6FA9-570A19898095}"/>
              </a:ext>
            </a:extLst>
          </p:cNvPr>
          <p:cNvSpPr txBox="1"/>
          <p:nvPr/>
        </p:nvSpPr>
        <p:spPr>
          <a:xfrm>
            <a:off x="5250106" y="432932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/>
              <a:t>저는 깃헙쓸때</a:t>
            </a:r>
            <a:r>
              <a:rPr lang="en-US" altLang="ko-KR" sz="1500"/>
              <a:t> GitHub for Desktop(https://desktop.github.com/) </a:t>
            </a:r>
            <a:r>
              <a:rPr lang="ko-KR" altLang="en-US" sz="1500"/>
              <a:t>사용하고 있습니다</a:t>
            </a:r>
            <a:r>
              <a:rPr lang="en-US" altLang="ko-KR" sz="1500"/>
              <a:t>. </a:t>
            </a:r>
            <a:r>
              <a:rPr lang="ko-KR" altLang="en-US" sz="1500"/>
              <a:t>자잘한 설정이나</a:t>
            </a:r>
            <a:endParaRPr lang="en-US" altLang="ko-KR" sz="15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/>
              <a:t>그런거</a:t>
            </a:r>
            <a:r>
              <a:rPr lang="en-US" altLang="ko-KR" sz="1500"/>
              <a:t> </a:t>
            </a:r>
            <a:r>
              <a:rPr lang="ko-KR" altLang="en-US" sz="1500"/>
              <a:t>편하게 할 수 있더라고요</a:t>
            </a:r>
            <a:r>
              <a:rPr lang="en-US" altLang="ko-KR" sz="1500"/>
              <a:t>. </a:t>
            </a:r>
            <a:r>
              <a:rPr lang="ko-KR" altLang="en-US" sz="1500"/>
              <a:t>다른 방식으로 하시고 싶으시면 그렇게 하셔도 상관</a:t>
            </a:r>
            <a:endParaRPr lang="en-US" altLang="ko-KR" sz="15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/>
              <a:t>없습니다</a:t>
            </a:r>
            <a:r>
              <a:rPr lang="en-US" altLang="ko-KR" sz="1500"/>
              <a:t>. </a:t>
            </a:r>
            <a:r>
              <a:rPr lang="ko-KR" altLang="en-US" sz="1500"/>
              <a:t>다운로드 받고 깃허브</a:t>
            </a:r>
            <a:r>
              <a:rPr lang="en-US" altLang="ko-KR" sz="1500"/>
              <a:t> </a:t>
            </a:r>
            <a:r>
              <a:rPr lang="ko-KR" altLang="en-US" sz="1500"/>
              <a:t>계정 로그인 하면 오른쪽 창이 뜰거에요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572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95B1FC96-0749-41C9-BAED-E089E7714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D0A48D-6A67-2B74-0509-3905CAD45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" b="-1"/>
          <a:stretch/>
        </p:blipFill>
        <p:spPr>
          <a:xfrm>
            <a:off x="5" y="10"/>
            <a:ext cx="6095995" cy="4196271"/>
          </a:xfrm>
          <a:custGeom>
            <a:avLst/>
            <a:gdLst/>
            <a:ahLst/>
            <a:cxnLst/>
            <a:rect l="l" t="t" r="r" b="b"/>
            <a:pathLst>
              <a:path w="6005375" h="4196281">
                <a:moveTo>
                  <a:pt x="0" y="0"/>
                </a:moveTo>
                <a:lnTo>
                  <a:pt x="6000672" y="0"/>
                </a:lnTo>
                <a:lnTo>
                  <a:pt x="5998730" y="19709"/>
                </a:lnTo>
                <a:cubicBezTo>
                  <a:pt x="6001245" y="280059"/>
                  <a:pt x="5986415" y="540409"/>
                  <a:pt x="5999656" y="800631"/>
                </a:cubicBezTo>
                <a:cubicBezTo>
                  <a:pt x="6009855" y="1001996"/>
                  <a:pt x="6003364" y="1203233"/>
                  <a:pt x="5999656" y="1404471"/>
                </a:cubicBezTo>
                <a:cubicBezTo>
                  <a:pt x="5992506" y="1790420"/>
                  <a:pt x="6003364" y="2175860"/>
                  <a:pt x="5998730" y="2561300"/>
                </a:cubicBezTo>
                <a:cubicBezTo>
                  <a:pt x="5996744" y="2732154"/>
                  <a:pt x="5998994" y="2902754"/>
                  <a:pt x="6003364" y="3073609"/>
                </a:cubicBezTo>
                <a:cubicBezTo>
                  <a:pt x="6009720" y="3317560"/>
                  <a:pt x="5999923" y="3561638"/>
                  <a:pt x="5989197" y="3805463"/>
                </a:cubicBezTo>
                <a:cubicBezTo>
                  <a:pt x="5985594" y="3872508"/>
                  <a:pt x="5984647" y="3939633"/>
                  <a:pt x="5986348" y="4006695"/>
                </a:cubicBezTo>
                <a:lnTo>
                  <a:pt x="5997254" y="4174633"/>
                </a:lnTo>
                <a:lnTo>
                  <a:pt x="5951601" y="4176620"/>
                </a:lnTo>
                <a:cubicBezTo>
                  <a:pt x="5886702" y="4176651"/>
                  <a:pt x="5821788" y="4174749"/>
                  <a:pt x="5756905" y="4173480"/>
                </a:cubicBezTo>
                <a:cubicBezTo>
                  <a:pt x="5518559" y="4169040"/>
                  <a:pt x="5280086" y="4173480"/>
                  <a:pt x="5042247" y="4150774"/>
                </a:cubicBezTo>
                <a:cubicBezTo>
                  <a:pt x="4977618" y="4144622"/>
                  <a:pt x="4912546" y="4140690"/>
                  <a:pt x="4847600" y="4141467"/>
                </a:cubicBezTo>
                <a:cubicBezTo>
                  <a:pt x="4782655" y="4142244"/>
                  <a:pt x="4717835" y="4147730"/>
                  <a:pt x="4653713" y="4160414"/>
                </a:cubicBezTo>
                <a:cubicBezTo>
                  <a:pt x="4446571" y="4200625"/>
                  <a:pt x="4238796" y="4203162"/>
                  <a:pt x="4029497" y="4186925"/>
                </a:cubicBezTo>
                <a:cubicBezTo>
                  <a:pt x="3943621" y="4180203"/>
                  <a:pt x="3857746" y="4169040"/>
                  <a:pt x="3771489" y="4171196"/>
                </a:cubicBezTo>
                <a:cubicBezTo>
                  <a:pt x="3623585" y="4175129"/>
                  <a:pt x="3475554" y="4167137"/>
                  <a:pt x="3327523" y="4169167"/>
                </a:cubicBezTo>
                <a:cubicBezTo>
                  <a:pt x="3323528" y="4169738"/>
                  <a:pt x="3319443" y="4169205"/>
                  <a:pt x="3315727" y="4167645"/>
                </a:cubicBezTo>
                <a:cubicBezTo>
                  <a:pt x="3278941" y="4142402"/>
                  <a:pt x="3238603" y="4152169"/>
                  <a:pt x="3200549" y="4158765"/>
                </a:cubicBezTo>
                <a:cubicBezTo>
                  <a:pt x="3074082" y="4180710"/>
                  <a:pt x="2947742" y="4191492"/>
                  <a:pt x="2819246" y="4174494"/>
                </a:cubicBezTo>
                <a:cubicBezTo>
                  <a:pt x="2696546" y="4156698"/>
                  <a:pt x="2572096" y="4154478"/>
                  <a:pt x="2448851" y="4167898"/>
                </a:cubicBezTo>
                <a:cubicBezTo>
                  <a:pt x="2279383" y="4187687"/>
                  <a:pt x="2110549" y="4183501"/>
                  <a:pt x="1941462" y="4167898"/>
                </a:cubicBezTo>
                <a:cubicBezTo>
                  <a:pt x="1872837" y="4161556"/>
                  <a:pt x="1803198" y="4150774"/>
                  <a:pt x="1735208" y="4166630"/>
                </a:cubicBezTo>
                <a:cubicBezTo>
                  <a:pt x="1651489" y="4186038"/>
                  <a:pt x="1568023" y="4179695"/>
                  <a:pt x="1484050" y="4175382"/>
                </a:cubicBezTo>
                <a:cubicBezTo>
                  <a:pt x="1377752" y="4169801"/>
                  <a:pt x="1271708" y="4153692"/>
                  <a:pt x="1165029" y="4166376"/>
                </a:cubicBezTo>
                <a:cubicBezTo>
                  <a:pt x="1115685" y="4172211"/>
                  <a:pt x="1066722" y="4181471"/>
                  <a:pt x="1016744" y="4179061"/>
                </a:cubicBezTo>
                <a:cubicBezTo>
                  <a:pt x="878481" y="4172719"/>
                  <a:pt x="740344" y="4165235"/>
                  <a:pt x="601826" y="4166376"/>
                </a:cubicBezTo>
                <a:cubicBezTo>
                  <a:pt x="543857" y="4166757"/>
                  <a:pt x="486268" y="4168659"/>
                  <a:pt x="428553" y="4172845"/>
                </a:cubicBezTo>
                <a:cubicBezTo>
                  <a:pt x="320859" y="4180710"/>
                  <a:pt x="213546" y="4170055"/>
                  <a:pt x="106234" y="4166249"/>
                </a:cubicBezTo>
                <a:lnTo>
                  <a:pt x="0" y="4171008"/>
                </a:lnTo>
                <a:close/>
              </a:path>
            </a:pathLst>
          </a:cu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7E5C84-3AC3-F1A7-6F06-F0B2D345B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1310"/>
          <a:stretch/>
        </p:blipFill>
        <p:spPr>
          <a:xfrm>
            <a:off x="6019800" y="10"/>
            <a:ext cx="6172195" cy="4187662"/>
          </a:xfrm>
          <a:custGeom>
            <a:avLst/>
            <a:gdLst/>
            <a:ahLst/>
            <a:cxnLst/>
            <a:rect l="l" t="t" r="r" b="b"/>
            <a:pathLst>
              <a:path w="6006950" h="4187672">
                <a:moveTo>
                  <a:pt x="9223" y="0"/>
                </a:moveTo>
                <a:lnTo>
                  <a:pt x="6006950" y="0"/>
                </a:lnTo>
                <a:lnTo>
                  <a:pt x="6006950" y="4169490"/>
                </a:lnTo>
                <a:lnTo>
                  <a:pt x="5787907" y="4174448"/>
                </a:lnTo>
                <a:cubicBezTo>
                  <a:pt x="5713866" y="4173475"/>
                  <a:pt x="5639861" y="4169853"/>
                  <a:pt x="5566029" y="4163587"/>
                </a:cubicBezTo>
                <a:cubicBezTo>
                  <a:pt x="5458843" y="4155595"/>
                  <a:pt x="5350768" y="4144559"/>
                  <a:pt x="5244343" y="4164855"/>
                </a:cubicBezTo>
                <a:cubicBezTo>
                  <a:pt x="5127517" y="4187307"/>
                  <a:pt x="5010817" y="4187434"/>
                  <a:pt x="4892977" y="4181726"/>
                </a:cubicBezTo>
                <a:cubicBezTo>
                  <a:pt x="4792260" y="4176906"/>
                  <a:pt x="4691923" y="4151536"/>
                  <a:pt x="4590445" y="4178301"/>
                </a:cubicBezTo>
                <a:cubicBezTo>
                  <a:pt x="4580348" y="4179772"/>
                  <a:pt x="4570061" y="4179341"/>
                  <a:pt x="4560128" y="4177032"/>
                </a:cubicBezTo>
                <a:cubicBezTo>
                  <a:pt x="4449137" y="4161684"/>
                  <a:pt x="4337384" y="4174242"/>
                  <a:pt x="4226013" y="4169929"/>
                </a:cubicBezTo>
                <a:cubicBezTo>
                  <a:pt x="4174640" y="4167899"/>
                  <a:pt x="4122252" y="4169041"/>
                  <a:pt x="4071513" y="4163587"/>
                </a:cubicBezTo>
                <a:cubicBezTo>
                  <a:pt x="3955067" y="4151156"/>
                  <a:pt x="3838874" y="4144559"/>
                  <a:pt x="3723697" y="4173861"/>
                </a:cubicBezTo>
                <a:cubicBezTo>
                  <a:pt x="3690082" y="4181764"/>
                  <a:pt x="3655732" y="4186013"/>
                  <a:pt x="3621204" y="4186546"/>
                </a:cubicBezTo>
                <a:cubicBezTo>
                  <a:pt x="3508437" y="4190605"/>
                  <a:pt x="3396050" y="4182867"/>
                  <a:pt x="3283664" y="4176525"/>
                </a:cubicBezTo>
                <a:cubicBezTo>
                  <a:pt x="3205652" y="4172085"/>
                  <a:pt x="3127768" y="4162445"/>
                  <a:pt x="3049630" y="4170563"/>
                </a:cubicBezTo>
                <a:cubicBezTo>
                  <a:pt x="3004218" y="4175257"/>
                  <a:pt x="2958427" y="4175257"/>
                  <a:pt x="2913015" y="4170563"/>
                </a:cubicBezTo>
                <a:cubicBezTo>
                  <a:pt x="2829321" y="4160758"/>
                  <a:pt x="2744879" y="4158931"/>
                  <a:pt x="2660842" y="4165109"/>
                </a:cubicBezTo>
                <a:cubicBezTo>
                  <a:pt x="2535390" y="4175891"/>
                  <a:pt x="2410065" y="4184897"/>
                  <a:pt x="2284232" y="4167773"/>
                </a:cubicBezTo>
                <a:cubicBezTo>
                  <a:pt x="2212868" y="4156559"/>
                  <a:pt x="2140312" y="4155240"/>
                  <a:pt x="2068592" y="4163840"/>
                </a:cubicBezTo>
                <a:cubicBezTo>
                  <a:pt x="1897729" y="4187814"/>
                  <a:pt x="1726485" y="4180077"/>
                  <a:pt x="1555241" y="4170183"/>
                </a:cubicBezTo>
                <a:cubicBezTo>
                  <a:pt x="1440824" y="4163460"/>
                  <a:pt x="1325901" y="4151156"/>
                  <a:pt x="1211738" y="4167392"/>
                </a:cubicBezTo>
                <a:cubicBezTo>
                  <a:pt x="1066118" y="4187688"/>
                  <a:pt x="920370" y="4180965"/>
                  <a:pt x="774368" y="4175003"/>
                </a:cubicBezTo>
                <a:cubicBezTo>
                  <a:pt x="667182" y="4170563"/>
                  <a:pt x="559869" y="4157117"/>
                  <a:pt x="452430" y="4173734"/>
                </a:cubicBezTo>
                <a:cubicBezTo>
                  <a:pt x="441369" y="4175244"/>
                  <a:pt x="430117" y="4174115"/>
                  <a:pt x="419576" y="4170436"/>
                </a:cubicBezTo>
                <a:cubicBezTo>
                  <a:pt x="378807" y="4157016"/>
                  <a:pt x="335096" y="4155215"/>
                  <a:pt x="293363" y="4165236"/>
                </a:cubicBezTo>
                <a:cubicBezTo>
                  <a:pt x="216367" y="4182106"/>
                  <a:pt x="139497" y="4189463"/>
                  <a:pt x="61105" y="4174115"/>
                </a:cubicBezTo>
                <a:lnTo>
                  <a:pt x="13323" y="4171265"/>
                </a:lnTo>
                <a:lnTo>
                  <a:pt x="28554" y="3843045"/>
                </a:lnTo>
                <a:cubicBezTo>
                  <a:pt x="30457" y="3722610"/>
                  <a:pt x="27412" y="3602256"/>
                  <a:pt x="15626" y="3482187"/>
                </a:cubicBezTo>
                <a:cubicBezTo>
                  <a:pt x="-847" y="3335690"/>
                  <a:pt x="-4304" y="3188124"/>
                  <a:pt x="5296" y="3041068"/>
                </a:cubicBezTo>
                <a:cubicBezTo>
                  <a:pt x="11786" y="2956911"/>
                  <a:pt x="18539" y="2872754"/>
                  <a:pt x="22776" y="2788472"/>
                </a:cubicBezTo>
                <a:cubicBezTo>
                  <a:pt x="28180" y="2668580"/>
                  <a:pt x="25173" y="2548474"/>
                  <a:pt x="13771" y="2428964"/>
                </a:cubicBezTo>
                <a:cubicBezTo>
                  <a:pt x="4237" y="2337829"/>
                  <a:pt x="3177" y="2246070"/>
                  <a:pt x="10593" y="2154757"/>
                </a:cubicBezTo>
                <a:cubicBezTo>
                  <a:pt x="25690" y="1999286"/>
                  <a:pt x="9931" y="1843813"/>
                  <a:pt x="5032" y="1688466"/>
                </a:cubicBezTo>
                <a:cubicBezTo>
                  <a:pt x="-3577" y="1402691"/>
                  <a:pt x="20393" y="1117045"/>
                  <a:pt x="9666" y="831270"/>
                </a:cubicBezTo>
                <a:cubicBezTo>
                  <a:pt x="3841" y="689908"/>
                  <a:pt x="16420" y="548673"/>
                  <a:pt x="9666" y="407311"/>
                </a:cubicBezTo>
                <a:cubicBezTo>
                  <a:pt x="4105" y="306755"/>
                  <a:pt x="397" y="206200"/>
                  <a:pt x="4105" y="105518"/>
                </a:cubicBezTo>
                <a:cubicBezTo>
                  <a:pt x="5164" y="78059"/>
                  <a:pt x="5826" y="50473"/>
                  <a:pt x="9534" y="23396"/>
                </a:cubicBezTo>
                <a:close/>
              </a:path>
            </a:pathLst>
          </a:cu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63C1A86C-B1A8-4AEC-B001-595C91716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89020" y="540453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641D8-EDAE-A08D-9EEC-464898F6352B}"/>
              </a:ext>
            </a:extLst>
          </p:cNvPr>
          <p:cNvSpPr txBox="1"/>
          <p:nvPr/>
        </p:nvSpPr>
        <p:spPr>
          <a:xfrm>
            <a:off x="4513325" y="4382742"/>
            <a:ext cx="7537706" cy="2061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좌상단에 </a:t>
            </a:r>
            <a:r>
              <a:rPr lang="en-US" altLang="ko-KR" sz="1400" dirty="0"/>
              <a:t>Current repository </a:t>
            </a:r>
            <a:r>
              <a:rPr lang="ko-KR" altLang="en-US" sz="1400" dirty="0"/>
              <a:t>클릭하면 왼쪽 창처럼 로컬에 있는 </a:t>
            </a:r>
            <a:r>
              <a:rPr lang="ko-KR" altLang="en-US" sz="1400" dirty="0" err="1"/>
              <a:t>레포지터리</a:t>
            </a:r>
            <a:r>
              <a:rPr lang="en-US" altLang="ko-KR" sz="1400" dirty="0"/>
              <a:t> </a:t>
            </a:r>
            <a:r>
              <a:rPr lang="ko-KR" altLang="en-US" sz="1400" dirty="0"/>
              <a:t>목록이 뜨고</a:t>
            </a:r>
            <a:r>
              <a:rPr lang="en-US" altLang="ko-KR" sz="1400" dirty="0"/>
              <a:t>, Add</a:t>
            </a:r>
            <a:r>
              <a:rPr lang="ko-KR" altLang="en-US" sz="1400" dirty="0"/>
              <a:t>를 눌러서 </a:t>
            </a:r>
            <a:r>
              <a:rPr lang="en-US" altLang="ko-KR" sz="1400" dirty="0"/>
              <a:t>Clone repositor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선택하시면 오른쪽 화면이 뜹니다</a:t>
            </a:r>
            <a:r>
              <a:rPr lang="en-US" altLang="ko-KR" sz="1400" dirty="0"/>
              <a:t>.</a:t>
            </a:r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깃허브에서</a:t>
            </a:r>
            <a:r>
              <a:rPr lang="en-US" altLang="ko-KR" sz="1400" dirty="0"/>
              <a:t> URL </a:t>
            </a:r>
            <a:r>
              <a:rPr lang="ko-KR" altLang="en-US" sz="1400" dirty="0"/>
              <a:t>받아와서 하셔도 되고</a:t>
            </a:r>
            <a:r>
              <a:rPr lang="en-US" altLang="ko-KR" sz="1400" dirty="0"/>
              <a:t>, GitHub.com 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깃허브</a:t>
            </a:r>
            <a:r>
              <a:rPr lang="en-US" altLang="ko-KR" sz="1400" dirty="0"/>
              <a:t> </a:t>
            </a:r>
            <a:r>
              <a:rPr lang="ko-KR" altLang="en-US" sz="1400" dirty="0"/>
              <a:t>계정에서 바로 클론도 가능합니다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아마 어제 공유해드린</a:t>
            </a:r>
            <a:r>
              <a:rPr lang="en-US" altLang="ko-KR" sz="1400" dirty="0" err="1"/>
              <a:t>ProjectForHime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레포지터리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있을거에요</a:t>
            </a:r>
            <a:r>
              <a:rPr lang="en-US" altLang="ko-KR" sz="1400" dirty="0"/>
              <a:t>.</a:t>
            </a:r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그거 클론 하시고 저장 할 위치 선택하셔서 클론 하시면 좌측 탭에 </a:t>
            </a:r>
            <a:r>
              <a:rPr lang="ko-KR" altLang="en-US" sz="1400" dirty="0" err="1"/>
              <a:t>레포지터리</a:t>
            </a:r>
            <a:r>
              <a:rPr lang="en-US" altLang="ko-KR" sz="1400" dirty="0"/>
              <a:t> </a:t>
            </a:r>
            <a:r>
              <a:rPr lang="ko-KR" altLang="en-US" sz="1400" dirty="0"/>
              <a:t>추가 </a:t>
            </a:r>
            <a:r>
              <a:rPr lang="ko-KR" altLang="en-US" sz="1400" dirty="0" err="1"/>
              <a:t>될겁니다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제가 이부분은 해보질 않아서 잘 안되시면 </a:t>
            </a:r>
            <a:r>
              <a:rPr lang="ko-KR" altLang="en-US" sz="1400" dirty="0" err="1"/>
              <a:t>준씨한테</a:t>
            </a:r>
            <a:r>
              <a:rPr lang="en-US" altLang="ko-KR" sz="1400" dirty="0"/>
              <a:t> DM </a:t>
            </a:r>
            <a:r>
              <a:rPr lang="ko-KR" altLang="en-US" sz="1400" dirty="0"/>
              <a:t>주시면 </a:t>
            </a:r>
            <a:r>
              <a:rPr lang="ko-KR" altLang="en-US" sz="1400" dirty="0" err="1"/>
              <a:t>알려주실거에요</a:t>
            </a:r>
            <a:r>
              <a:rPr lang="en-US" altLang="ko-KR" sz="1400" dirty="0"/>
              <a:t>)</a:t>
            </a:r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경로 설정 하실 때 경로에 한글 있으면 문제 생길 수 있으니 조심해주세요</a:t>
            </a:r>
            <a:r>
              <a:rPr lang="en-US" altLang="ko-KR" sz="1400" dirty="0"/>
              <a:t>.</a:t>
            </a:r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클론 끝나면 상단에 </a:t>
            </a:r>
            <a:r>
              <a:rPr lang="en-US" altLang="ko-KR" sz="1400" dirty="0"/>
              <a:t>Fetch origin </a:t>
            </a:r>
            <a:r>
              <a:rPr lang="ko-KR" altLang="en-US" sz="1400" dirty="0"/>
              <a:t>한번 눌러서 변경사항 </a:t>
            </a:r>
            <a:r>
              <a:rPr lang="ko-KR" altLang="en-US" sz="1400" dirty="0" err="1"/>
              <a:t>새로고침</a:t>
            </a:r>
            <a:r>
              <a:rPr lang="ko-KR" altLang="en-US" sz="1400" dirty="0"/>
              <a:t> 하시고 왼쪽 창처럼 나오면 프로젝트 클론 끝입니다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43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B1FC96-0749-41C9-BAED-E089E7714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073341-5F21-5E8E-9268-CD763B8B5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84" b="-1"/>
          <a:stretch/>
        </p:blipFill>
        <p:spPr>
          <a:xfrm>
            <a:off x="5" y="10"/>
            <a:ext cx="6095995" cy="4196271"/>
          </a:xfrm>
          <a:custGeom>
            <a:avLst/>
            <a:gdLst/>
            <a:ahLst/>
            <a:cxnLst/>
            <a:rect l="l" t="t" r="r" b="b"/>
            <a:pathLst>
              <a:path w="6005375" h="4196281">
                <a:moveTo>
                  <a:pt x="0" y="0"/>
                </a:moveTo>
                <a:lnTo>
                  <a:pt x="6000672" y="0"/>
                </a:lnTo>
                <a:lnTo>
                  <a:pt x="5998730" y="19709"/>
                </a:lnTo>
                <a:cubicBezTo>
                  <a:pt x="6001245" y="280059"/>
                  <a:pt x="5986415" y="540409"/>
                  <a:pt x="5999656" y="800631"/>
                </a:cubicBezTo>
                <a:cubicBezTo>
                  <a:pt x="6009855" y="1001996"/>
                  <a:pt x="6003364" y="1203233"/>
                  <a:pt x="5999656" y="1404471"/>
                </a:cubicBezTo>
                <a:cubicBezTo>
                  <a:pt x="5992506" y="1790420"/>
                  <a:pt x="6003364" y="2175860"/>
                  <a:pt x="5998730" y="2561300"/>
                </a:cubicBezTo>
                <a:cubicBezTo>
                  <a:pt x="5996744" y="2732154"/>
                  <a:pt x="5998994" y="2902754"/>
                  <a:pt x="6003364" y="3073609"/>
                </a:cubicBezTo>
                <a:cubicBezTo>
                  <a:pt x="6009720" y="3317560"/>
                  <a:pt x="5999923" y="3561638"/>
                  <a:pt x="5989197" y="3805463"/>
                </a:cubicBezTo>
                <a:cubicBezTo>
                  <a:pt x="5985594" y="3872508"/>
                  <a:pt x="5984647" y="3939633"/>
                  <a:pt x="5986348" y="4006695"/>
                </a:cubicBezTo>
                <a:lnTo>
                  <a:pt x="5997254" y="4174633"/>
                </a:lnTo>
                <a:lnTo>
                  <a:pt x="5951601" y="4176620"/>
                </a:lnTo>
                <a:cubicBezTo>
                  <a:pt x="5886702" y="4176651"/>
                  <a:pt x="5821788" y="4174749"/>
                  <a:pt x="5756905" y="4173480"/>
                </a:cubicBezTo>
                <a:cubicBezTo>
                  <a:pt x="5518559" y="4169040"/>
                  <a:pt x="5280086" y="4173480"/>
                  <a:pt x="5042247" y="4150774"/>
                </a:cubicBezTo>
                <a:cubicBezTo>
                  <a:pt x="4977618" y="4144622"/>
                  <a:pt x="4912546" y="4140690"/>
                  <a:pt x="4847600" y="4141467"/>
                </a:cubicBezTo>
                <a:cubicBezTo>
                  <a:pt x="4782655" y="4142244"/>
                  <a:pt x="4717835" y="4147730"/>
                  <a:pt x="4653713" y="4160414"/>
                </a:cubicBezTo>
                <a:cubicBezTo>
                  <a:pt x="4446571" y="4200625"/>
                  <a:pt x="4238796" y="4203162"/>
                  <a:pt x="4029497" y="4186925"/>
                </a:cubicBezTo>
                <a:cubicBezTo>
                  <a:pt x="3943621" y="4180203"/>
                  <a:pt x="3857746" y="4169040"/>
                  <a:pt x="3771489" y="4171196"/>
                </a:cubicBezTo>
                <a:cubicBezTo>
                  <a:pt x="3623585" y="4175129"/>
                  <a:pt x="3475554" y="4167137"/>
                  <a:pt x="3327523" y="4169167"/>
                </a:cubicBezTo>
                <a:cubicBezTo>
                  <a:pt x="3323528" y="4169738"/>
                  <a:pt x="3319443" y="4169205"/>
                  <a:pt x="3315727" y="4167645"/>
                </a:cubicBezTo>
                <a:cubicBezTo>
                  <a:pt x="3278941" y="4142402"/>
                  <a:pt x="3238603" y="4152169"/>
                  <a:pt x="3200549" y="4158765"/>
                </a:cubicBezTo>
                <a:cubicBezTo>
                  <a:pt x="3074082" y="4180710"/>
                  <a:pt x="2947742" y="4191492"/>
                  <a:pt x="2819246" y="4174494"/>
                </a:cubicBezTo>
                <a:cubicBezTo>
                  <a:pt x="2696546" y="4156698"/>
                  <a:pt x="2572096" y="4154478"/>
                  <a:pt x="2448851" y="4167898"/>
                </a:cubicBezTo>
                <a:cubicBezTo>
                  <a:pt x="2279383" y="4187687"/>
                  <a:pt x="2110549" y="4183501"/>
                  <a:pt x="1941462" y="4167898"/>
                </a:cubicBezTo>
                <a:cubicBezTo>
                  <a:pt x="1872837" y="4161556"/>
                  <a:pt x="1803198" y="4150774"/>
                  <a:pt x="1735208" y="4166630"/>
                </a:cubicBezTo>
                <a:cubicBezTo>
                  <a:pt x="1651489" y="4186038"/>
                  <a:pt x="1568023" y="4179695"/>
                  <a:pt x="1484050" y="4175382"/>
                </a:cubicBezTo>
                <a:cubicBezTo>
                  <a:pt x="1377752" y="4169801"/>
                  <a:pt x="1271708" y="4153692"/>
                  <a:pt x="1165029" y="4166376"/>
                </a:cubicBezTo>
                <a:cubicBezTo>
                  <a:pt x="1115685" y="4172211"/>
                  <a:pt x="1066722" y="4181471"/>
                  <a:pt x="1016744" y="4179061"/>
                </a:cubicBezTo>
                <a:cubicBezTo>
                  <a:pt x="878481" y="4172719"/>
                  <a:pt x="740344" y="4165235"/>
                  <a:pt x="601826" y="4166376"/>
                </a:cubicBezTo>
                <a:cubicBezTo>
                  <a:pt x="543857" y="4166757"/>
                  <a:pt x="486268" y="4168659"/>
                  <a:pt x="428553" y="4172845"/>
                </a:cubicBezTo>
                <a:cubicBezTo>
                  <a:pt x="320859" y="4180710"/>
                  <a:pt x="213546" y="4170055"/>
                  <a:pt x="106234" y="4166249"/>
                </a:cubicBezTo>
                <a:lnTo>
                  <a:pt x="0" y="4171008"/>
                </a:lnTo>
                <a:close/>
              </a:path>
            </a:pathLst>
          </a:cu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B75335-BC2D-5152-EAC5-32CEE0475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7"/>
          <a:stretch/>
        </p:blipFill>
        <p:spPr>
          <a:xfrm>
            <a:off x="6019800" y="10"/>
            <a:ext cx="6172195" cy="4187662"/>
          </a:xfrm>
          <a:custGeom>
            <a:avLst/>
            <a:gdLst/>
            <a:ahLst/>
            <a:cxnLst/>
            <a:rect l="l" t="t" r="r" b="b"/>
            <a:pathLst>
              <a:path w="6006950" h="4187672">
                <a:moveTo>
                  <a:pt x="9223" y="0"/>
                </a:moveTo>
                <a:lnTo>
                  <a:pt x="6006950" y="0"/>
                </a:lnTo>
                <a:lnTo>
                  <a:pt x="6006950" y="4169490"/>
                </a:lnTo>
                <a:lnTo>
                  <a:pt x="5787907" y="4174448"/>
                </a:lnTo>
                <a:cubicBezTo>
                  <a:pt x="5713866" y="4173475"/>
                  <a:pt x="5639861" y="4169853"/>
                  <a:pt x="5566029" y="4163587"/>
                </a:cubicBezTo>
                <a:cubicBezTo>
                  <a:pt x="5458843" y="4155595"/>
                  <a:pt x="5350768" y="4144559"/>
                  <a:pt x="5244343" y="4164855"/>
                </a:cubicBezTo>
                <a:cubicBezTo>
                  <a:pt x="5127517" y="4187307"/>
                  <a:pt x="5010817" y="4187434"/>
                  <a:pt x="4892977" y="4181726"/>
                </a:cubicBezTo>
                <a:cubicBezTo>
                  <a:pt x="4792260" y="4176906"/>
                  <a:pt x="4691923" y="4151536"/>
                  <a:pt x="4590445" y="4178301"/>
                </a:cubicBezTo>
                <a:cubicBezTo>
                  <a:pt x="4580348" y="4179772"/>
                  <a:pt x="4570061" y="4179341"/>
                  <a:pt x="4560128" y="4177032"/>
                </a:cubicBezTo>
                <a:cubicBezTo>
                  <a:pt x="4449137" y="4161684"/>
                  <a:pt x="4337384" y="4174242"/>
                  <a:pt x="4226013" y="4169929"/>
                </a:cubicBezTo>
                <a:cubicBezTo>
                  <a:pt x="4174640" y="4167899"/>
                  <a:pt x="4122252" y="4169041"/>
                  <a:pt x="4071513" y="4163587"/>
                </a:cubicBezTo>
                <a:cubicBezTo>
                  <a:pt x="3955067" y="4151156"/>
                  <a:pt x="3838874" y="4144559"/>
                  <a:pt x="3723697" y="4173861"/>
                </a:cubicBezTo>
                <a:cubicBezTo>
                  <a:pt x="3690082" y="4181764"/>
                  <a:pt x="3655732" y="4186013"/>
                  <a:pt x="3621204" y="4186546"/>
                </a:cubicBezTo>
                <a:cubicBezTo>
                  <a:pt x="3508437" y="4190605"/>
                  <a:pt x="3396050" y="4182867"/>
                  <a:pt x="3283664" y="4176525"/>
                </a:cubicBezTo>
                <a:cubicBezTo>
                  <a:pt x="3205652" y="4172085"/>
                  <a:pt x="3127768" y="4162445"/>
                  <a:pt x="3049630" y="4170563"/>
                </a:cubicBezTo>
                <a:cubicBezTo>
                  <a:pt x="3004218" y="4175257"/>
                  <a:pt x="2958427" y="4175257"/>
                  <a:pt x="2913015" y="4170563"/>
                </a:cubicBezTo>
                <a:cubicBezTo>
                  <a:pt x="2829321" y="4160758"/>
                  <a:pt x="2744879" y="4158931"/>
                  <a:pt x="2660842" y="4165109"/>
                </a:cubicBezTo>
                <a:cubicBezTo>
                  <a:pt x="2535390" y="4175891"/>
                  <a:pt x="2410065" y="4184897"/>
                  <a:pt x="2284232" y="4167773"/>
                </a:cubicBezTo>
                <a:cubicBezTo>
                  <a:pt x="2212868" y="4156559"/>
                  <a:pt x="2140312" y="4155240"/>
                  <a:pt x="2068592" y="4163840"/>
                </a:cubicBezTo>
                <a:cubicBezTo>
                  <a:pt x="1897729" y="4187814"/>
                  <a:pt x="1726485" y="4180077"/>
                  <a:pt x="1555241" y="4170183"/>
                </a:cubicBezTo>
                <a:cubicBezTo>
                  <a:pt x="1440824" y="4163460"/>
                  <a:pt x="1325901" y="4151156"/>
                  <a:pt x="1211738" y="4167392"/>
                </a:cubicBezTo>
                <a:cubicBezTo>
                  <a:pt x="1066118" y="4187688"/>
                  <a:pt x="920370" y="4180965"/>
                  <a:pt x="774368" y="4175003"/>
                </a:cubicBezTo>
                <a:cubicBezTo>
                  <a:pt x="667182" y="4170563"/>
                  <a:pt x="559869" y="4157117"/>
                  <a:pt x="452430" y="4173734"/>
                </a:cubicBezTo>
                <a:cubicBezTo>
                  <a:pt x="441369" y="4175244"/>
                  <a:pt x="430117" y="4174115"/>
                  <a:pt x="419576" y="4170436"/>
                </a:cubicBezTo>
                <a:cubicBezTo>
                  <a:pt x="378807" y="4157016"/>
                  <a:pt x="335096" y="4155215"/>
                  <a:pt x="293363" y="4165236"/>
                </a:cubicBezTo>
                <a:cubicBezTo>
                  <a:pt x="216367" y="4182106"/>
                  <a:pt x="139497" y="4189463"/>
                  <a:pt x="61105" y="4174115"/>
                </a:cubicBezTo>
                <a:lnTo>
                  <a:pt x="13323" y="4171265"/>
                </a:lnTo>
                <a:lnTo>
                  <a:pt x="28554" y="3843045"/>
                </a:lnTo>
                <a:cubicBezTo>
                  <a:pt x="30457" y="3722610"/>
                  <a:pt x="27412" y="3602256"/>
                  <a:pt x="15626" y="3482187"/>
                </a:cubicBezTo>
                <a:cubicBezTo>
                  <a:pt x="-847" y="3335690"/>
                  <a:pt x="-4304" y="3188124"/>
                  <a:pt x="5296" y="3041068"/>
                </a:cubicBezTo>
                <a:cubicBezTo>
                  <a:pt x="11786" y="2956911"/>
                  <a:pt x="18539" y="2872754"/>
                  <a:pt x="22776" y="2788472"/>
                </a:cubicBezTo>
                <a:cubicBezTo>
                  <a:pt x="28180" y="2668580"/>
                  <a:pt x="25173" y="2548474"/>
                  <a:pt x="13771" y="2428964"/>
                </a:cubicBezTo>
                <a:cubicBezTo>
                  <a:pt x="4237" y="2337829"/>
                  <a:pt x="3177" y="2246070"/>
                  <a:pt x="10593" y="2154757"/>
                </a:cubicBezTo>
                <a:cubicBezTo>
                  <a:pt x="25690" y="1999286"/>
                  <a:pt x="9931" y="1843813"/>
                  <a:pt x="5032" y="1688466"/>
                </a:cubicBezTo>
                <a:cubicBezTo>
                  <a:pt x="-3577" y="1402691"/>
                  <a:pt x="20393" y="1117045"/>
                  <a:pt x="9666" y="831270"/>
                </a:cubicBezTo>
                <a:cubicBezTo>
                  <a:pt x="3841" y="689908"/>
                  <a:pt x="16420" y="548673"/>
                  <a:pt x="9666" y="407311"/>
                </a:cubicBezTo>
                <a:cubicBezTo>
                  <a:pt x="4105" y="306755"/>
                  <a:pt x="397" y="206200"/>
                  <a:pt x="4105" y="105518"/>
                </a:cubicBezTo>
                <a:cubicBezTo>
                  <a:pt x="5164" y="78059"/>
                  <a:pt x="5826" y="50473"/>
                  <a:pt x="9534" y="23396"/>
                </a:cubicBezTo>
                <a:close/>
              </a:path>
            </a:pathLst>
          </a:cu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63C1A86C-B1A8-4AEC-B001-595C91716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89020" y="540453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4C64D-55E0-EE2D-E666-83C5BBC727AF}"/>
              </a:ext>
            </a:extLst>
          </p:cNvPr>
          <p:cNvSpPr txBox="1"/>
          <p:nvPr/>
        </p:nvSpPr>
        <p:spPr>
          <a:xfrm>
            <a:off x="4654294" y="4562856"/>
            <a:ext cx="6903721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유니티 허브로 돌아와서 </a:t>
            </a:r>
            <a:r>
              <a:rPr lang="en-US" altLang="ko-KR" sz="2200" dirty="0"/>
              <a:t>Add </a:t>
            </a:r>
            <a:r>
              <a:rPr lang="ko-KR" altLang="en-US" sz="2200" dirty="0"/>
              <a:t>눌러서 방금 설정 한 경로에 있는 </a:t>
            </a:r>
            <a:r>
              <a:rPr lang="en-US" altLang="ko-KR" sz="2200" dirty="0" err="1"/>
              <a:t>UnityProject</a:t>
            </a:r>
            <a:r>
              <a:rPr lang="en-US" altLang="ko-KR" sz="2200" dirty="0"/>
              <a:t> </a:t>
            </a:r>
            <a:r>
              <a:rPr lang="ko-KR" altLang="en-US" sz="2200" dirty="0"/>
              <a:t>폴더 선택하시고 </a:t>
            </a:r>
            <a:r>
              <a:rPr lang="en-US" altLang="ko-KR" sz="2200" dirty="0"/>
              <a:t>Open </a:t>
            </a:r>
            <a:r>
              <a:rPr lang="ko-KR" altLang="en-US" sz="2200" dirty="0"/>
              <a:t>누르면 프로젝트 추가됩니다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17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B1FC96-0749-41C9-BAED-E089E7714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8538F8-E168-20BF-2E88-D58086547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" r="-1" b="-1"/>
          <a:stretch/>
        </p:blipFill>
        <p:spPr>
          <a:xfrm>
            <a:off x="5" y="10"/>
            <a:ext cx="6095995" cy="4196271"/>
          </a:xfrm>
          <a:custGeom>
            <a:avLst/>
            <a:gdLst/>
            <a:ahLst/>
            <a:cxnLst/>
            <a:rect l="l" t="t" r="r" b="b"/>
            <a:pathLst>
              <a:path w="6005375" h="4196281">
                <a:moveTo>
                  <a:pt x="0" y="0"/>
                </a:moveTo>
                <a:lnTo>
                  <a:pt x="6000672" y="0"/>
                </a:lnTo>
                <a:lnTo>
                  <a:pt x="5998730" y="19709"/>
                </a:lnTo>
                <a:cubicBezTo>
                  <a:pt x="6001245" y="280059"/>
                  <a:pt x="5986415" y="540409"/>
                  <a:pt x="5999656" y="800631"/>
                </a:cubicBezTo>
                <a:cubicBezTo>
                  <a:pt x="6009855" y="1001996"/>
                  <a:pt x="6003364" y="1203233"/>
                  <a:pt x="5999656" y="1404471"/>
                </a:cubicBezTo>
                <a:cubicBezTo>
                  <a:pt x="5992506" y="1790420"/>
                  <a:pt x="6003364" y="2175860"/>
                  <a:pt x="5998730" y="2561300"/>
                </a:cubicBezTo>
                <a:cubicBezTo>
                  <a:pt x="5996744" y="2732154"/>
                  <a:pt x="5998994" y="2902754"/>
                  <a:pt x="6003364" y="3073609"/>
                </a:cubicBezTo>
                <a:cubicBezTo>
                  <a:pt x="6009720" y="3317560"/>
                  <a:pt x="5999923" y="3561638"/>
                  <a:pt x="5989197" y="3805463"/>
                </a:cubicBezTo>
                <a:cubicBezTo>
                  <a:pt x="5985594" y="3872508"/>
                  <a:pt x="5984647" y="3939633"/>
                  <a:pt x="5986348" y="4006695"/>
                </a:cubicBezTo>
                <a:lnTo>
                  <a:pt x="5997254" y="4174633"/>
                </a:lnTo>
                <a:lnTo>
                  <a:pt x="5951601" y="4176620"/>
                </a:lnTo>
                <a:cubicBezTo>
                  <a:pt x="5886702" y="4176651"/>
                  <a:pt x="5821788" y="4174749"/>
                  <a:pt x="5756905" y="4173480"/>
                </a:cubicBezTo>
                <a:cubicBezTo>
                  <a:pt x="5518559" y="4169040"/>
                  <a:pt x="5280086" y="4173480"/>
                  <a:pt x="5042247" y="4150774"/>
                </a:cubicBezTo>
                <a:cubicBezTo>
                  <a:pt x="4977618" y="4144622"/>
                  <a:pt x="4912546" y="4140690"/>
                  <a:pt x="4847600" y="4141467"/>
                </a:cubicBezTo>
                <a:cubicBezTo>
                  <a:pt x="4782655" y="4142244"/>
                  <a:pt x="4717835" y="4147730"/>
                  <a:pt x="4653713" y="4160414"/>
                </a:cubicBezTo>
                <a:cubicBezTo>
                  <a:pt x="4446571" y="4200625"/>
                  <a:pt x="4238796" y="4203162"/>
                  <a:pt x="4029497" y="4186925"/>
                </a:cubicBezTo>
                <a:cubicBezTo>
                  <a:pt x="3943621" y="4180203"/>
                  <a:pt x="3857746" y="4169040"/>
                  <a:pt x="3771489" y="4171196"/>
                </a:cubicBezTo>
                <a:cubicBezTo>
                  <a:pt x="3623585" y="4175129"/>
                  <a:pt x="3475554" y="4167137"/>
                  <a:pt x="3327523" y="4169167"/>
                </a:cubicBezTo>
                <a:cubicBezTo>
                  <a:pt x="3323528" y="4169738"/>
                  <a:pt x="3319443" y="4169205"/>
                  <a:pt x="3315727" y="4167645"/>
                </a:cubicBezTo>
                <a:cubicBezTo>
                  <a:pt x="3278941" y="4142402"/>
                  <a:pt x="3238603" y="4152169"/>
                  <a:pt x="3200549" y="4158765"/>
                </a:cubicBezTo>
                <a:cubicBezTo>
                  <a:pt x="3074082" y="4180710"/>
                  <a:pt x="2947742" y="4191492"/>
                  <a:pt x="2819246" y="4174494"/>
                </a:cubicBezTo>
                <a:cubicBezTo>
                  <a:pt x="2696546" y="4156698"/>
                  <a:pt x="2572096" y="4154478"/>
                  <a:pt x="2448851" y="4167898"/>
                </a:cubicBezTo>
                <a:cubicBezTo>
                  <a:pt x="2279383" y="4187687"/>
                  <a:pt x="2110549" y="4183501"/>
                  <a:pt x="1941462" y="4167898"/>
                </a:cubicBezTo>
                <a:cubicBezTo>
                  <a:pt x="1872837" y="4161556"/>
                  <a:pt x="1803198" y="4150774"/>
                  <a:pt x="1735208" y="4166630"/>
                </a:cubicBezTo>
                <a:cubicBezTo>
                  <a:pt x="1651489" y="4186038"/>
                  <a:pt x="1568023" y="4179695"/>
                  <a:pt x="1484050" y="4175382"/>
                </a:cubicBezTo>
                <a:cubicBezTo>
                  <a:pt x="1377752" y="4169801"/>
                  <a:pt x="1271708" y="4153692"/>
                  <a:pt x="1165029" y="4166376"/>
                </a:cubicBezTo>
                <a:cubicBezTo>
                  <a:pt x="1115685" y="4172211"/>
                  <a:pt x="1066722" y="4181471"/>
                  <a:pt x="1016744" y="4179061"/>
                </a:cubicBezTo>
                <a:cubicBezTo>
                  <a:pt x="878481" y="4172719"/>
                  <a:pt x="740344" y="4165235"/>
                  <a:pt x="601826" y="4166376"/>
                </a:cubicBezTo>
                <a:cubicBezTo>
                  <a:pt x="543857" y="4166757"/>
                  <a:pt x="486268" y="4168659"/>
                  <a:pt x="428553" y="4172845"/>
                </a:cubicBezTo>
                <a:cubicBezTo>
                  <a:pt x="320859" y="4180710"/>
                  <a:pt x="213546" y="4170055"/>
                  <a:pt x="106234" y="4166249"/>
                </a:cubicBezTo>
                <a:lnTo>
                  <a:pt x="0" y="4171008"/>
                </a:lnTo>
                <a:close/>
              </a:path>
            </a:pathLst>
          </a:cu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28EC6F-AF15-99AE-A58E-A5CB2A490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1310"/>
          <a:stretch/>
        </p:blipFill>
        <p:spPr>
          <a:xfrm>
            <a:off x="6019800" y="10"/>
            <a:ext cx="6172195" cy="4187662"/>
          </a:xfrm>
          <a:custGeom>
            <a:avLst/>
            <a:gdLst/>
            <a:ahLst/>
            <a:cxnLst/>
            <a:rect l="l" t="t" r="r" b="b"/>
            <a:pathLst>
              <a:path w="6006950" h="4187672">
                <a:moveTo>
                  <a:pt x="9223" y="0"/>
                </a:moveTo>
                <a:lnTo>
                  <a:pt x="6006950" y="0"/>
                </a:lnTo>
                <a:lnTo>
                  <a:pt x="6006950" y="4169490"/>
                </a:lnTo>
                <a:lnTo>
                  <a:pt x="5787907" y="4174448"/>
                </a:lnTo>
                <a:cubicBezTo>
                  <a:pt x="5713866" y="4173475"/>
                  <a:pt x="5639861" y="4169853"/>
                  <a:pt x="5566029" y="4163587"/>
                </a:cubicBezTo>
                <a:cubicBezTo>
                  <a:pt x="5458843" y="4155595"/>
                  <a:pt x="5350768" y="4144559"/>
                  <a:pt x="5244343" y="4164855"/>
                </a:cubicBezTo>
                <a:cubicBezTo>
                  <a:pt x="5127517" y="4187307"/>
                  <a:pt x="5010817" y="4187434"/>
                  <a:pt x="4892977" y="4181726"/>
                </a:cubicBezTo>
                <a:cubicBezTo>
                  <a:pt x="4792260" y="4176906"/>
                  <a:pt x="4691923" y="4151536"/>
                  <a:pt x="4590445" y="4178301"/>
                </a:cubicBezTo>
                <a:cubicBezTo>
                  <a:pt x="4580348" y="4179772"/>
                  <a:pt x="4570061" y="4179341"/>
                  <a:pt x="4560128" y="4177032"/>
                </a:cubicBezTo>
                <a:cubicBezTo>
                  <a:pt x="4449137" y="4161684"/>
                  <a:pt x="4337384" y="4174242"/>
                  <a:pt x="4226013" y="4169929"/>
                </a:cubicBezTo>
                <a:cubicBezTo>
                  <a:pt x="4174640" y="4167899"/>
                  <a:pt x="4122252" y="4169041"/>
                  <a:pt x="4071513" y="4163587"/>
                </a:cubicBezTo>
                <a:cubicBezTo>
                  <a:pt x="3955067" y="4151156"/>
                  <a:pt x="3838874" y="4144559"/>
                  <a:pt x="3723697" y="4173861"/>
                </a:cubicBezTo>
                <a:cubicBezTo>
                  <a:pt x="3690082" y="4181764"/>
                  <a:pt x="3655732" y="4186013"/>
                  <a:pt x="3621204" y="4186546"/>
                </a:cubicBezTo>
                <a:cubicBezTo>
                  <a:pt x="3508437" y="4190605"/>
                  <a:pt x="3396050" y="4182867"/>
                  <a:pt x="3283664" y="4176525"/>
                </a:cubicBezTo>
                <a:cubicBezTo>
                  <a:pt x="3205652" y="4172085"/>
                  <a:pt x="3127768" y="4162445"/>
                  <a:pt x="3049630" y="4170563"/>
                </a:cubicBezTo>
                <a:cubicBezTo>
                  <a:pt x="3004218" y="4175257"/>
                  <a:pt x="2958427" y="4175257"/>
                  <a:pt x="2913015" y="4170563"/>
                </a:cubicBezTo>
                <a:cubicBezTo>
                  <a:pt x="2829321" y="4160758"/>
                  <a:pt x="2744879" y="4158931"/>
                  <a:pt x="2660842" y="4165109"/>
                </a:cubicBezTo>
                <a:cubicBezTo>
                  <a:pt x="2535390" y="4175891"/>
                  <a:pt x="2410065" y="4184897"/>
                  <a:pt x="2284232" y="4167773"/>
                </a:cubicBezTo>
                <a:cubicBezTo>
                  <a:pt x="2212868" y="4156559"/>
                  <a:pt x="2140312" y="4155240"/>
                  <a:pt x="2068592" y="4163840"/>
                </a:cubicBezTo>
                <a:cubicBezTo>
                  <a:pt x="1897729" y="4187814"/>
                  <a:pt x="1726485" y="4180077"/>
                  <a:pt x="1555241" y="4170183"/>
                </a:cubicBezTo>
                <a:cubicBezTo>
                  <a:pt x="1440824" y="4163460"/>
                  <a:pt x="1325901" y="4151156"/>
                  <a:pt x="1211738" y="4167392"/>
                </a:cubicBezTo>
                <a:cubicBezTo>
                  <a:pt x="1066118" y="4187688"/>
                  <a:pt x="920370" y="4180965"/>
                  <a:pt x="774368" y="4175003"/>
                </a:cubicBezTo>
                <a:cubicBezTo>
                  <a:pt x="667182" y="4170563"/>
                  <a:pt x="559869" y="4157117"/>
                  <a:pt x="452430" y="4173734"/>
                </a:cubicBezTo>
                <a:cubicBezTo>
                  <a:pt x="441369" y="4175244"/>
                  <a:pt x="430117" y="4174115"/>
                  <a:pt x="419576" y="4170436"/>
                </a:cubicBezTo>
                <a:cubicBezTo>
                  <a:pt x="378807" y="4157016"/>
                  <a:pt x="335096" y="4155215"/>
                  <a:pt x="293363" y="4165236"/>
                </a:cubicBezTo>
                <a:cubicBezTo>
                  <a:pt x="216367" y="4182106"/>
                  <a:pt x="139497" y="4189463"/>
                  <a:pt x="61105" y="4174115"/>
                </a:cubicBezTo>
                <a:lnTo>
                  <a:pt x="13323" y="4171265"/>
                </a:lnTo>
                <a:lnTo>
                  <a:pt x="28554" y="3843045"/>
                </a:lnTo>
                <a:cubicBezTo>
                  <a:pt x="30457" y="3722610"/>
                  <a:pt x="27412" y="3602256"/>
                  <a:pt x="15626" y="3482187"/>
                </a:cubicBezTo>
                <a:cubicBezTo>
                  <a:pt x="-847" y="3335690"/>
                  <a:pt x="-4304" y="3188124"/>
                  <a:pt x="5296" y="3041068"/>
                </a:cubicBezTo>
                <a:cubicBezTo>
                  <a:pt x="11786" y="2956911"/>
                  <a:pt x="18539" y="2872754"/>
                  <a:pt x="22776" y="2788472"/>
                </a:cubicBezTo>
                <a:cubicBezTo>
                  <a:pt x="28180" y="2668580"/>
                  <a:pt x="25173" y="2548474"/>
                  <a:pt x="13771" y="2428964"/>
                </a:cubicBezTo>
                <a:cubicBezTo>
                  <a:pt x="4237" y="2337829"/>
                  <a:pt x="3177" y="2246070"/>
                  <a:pt x="10593" y="2154757"/>
                </a:cubicBezTo>
                <a:cubicBezTo>
                  <a:pt x="25690" y="1999286"/>
                  <a:pt x="9931" y="1843813"/>
                  <a:pt x="5032" y="1688466"/>
                </a:cubicBezTo>
                <a:cubicBezTo>
                  <a:pt x="-3577" y="1402691"/>
                  <a:pt x="20393" y="1117045"/>
                  <a:pt x="9666" y="831270"/>
                </a:cubicBezTo>
                <a:cubicBezTo>
                  <a:pt x="3841" y="689908"/>
                  <a:pt x="16420" y="548673"/>
                  <a:pt x="9666" y="407311"/>
                </a:cubicBezTo>
                <a:cubicBezTo>
                  <a:pt x="4105" y="306755"/>
                  <a:pt x="397" y="206200"/>
                  <a:pt x="4105" y="105518"/>
                </a:cubicBezTo>
                <a:cubicBezTo>
                  <a:pt x="5164" y="78059"/>
                  <a:pt x="5826" y="50473"/>
                  <a:pt x="9534" y="23396"/>
                </a:cubicBezTo>
                <a:close/>
              </a:path>
            </a:pathLst>
          </a:cu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63C1A86C-B1A8-4AEC-B001-595C91716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89020" y="540453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821DC-D626-3B49-EF16-AE825A53F7CB}"/>
              </a:ext>
            </a:extLst>
          </p:cNvPr>
          <p:cNvSpPr txBox="1"/>
          <p:nvPr/>
        </p:nvSpPr>
        <p:spPr>
          <a:xfrm>
            <a:off x="4654294" y="4562856"/>
            <a:ext cx="6903721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/>
              <a:t>유니티 프로젝트 종료 후 깃허브</a:t>
            </a:r>
            <a:r>
              <a:rPr lang="en-US" altLang="ko-KR" sz="1500"/>
              <a:t> </a:t>
            </a:r>
            <a:r>
              <a:rPr lang="ko-KR" altLang="en-US" sz="1500"/>
              <a:t>프로그램 보시면 위 화면처럼 나올거에요</a:t>
            </a:r>
            <a:r>
              <a:rPr lang="en-US" altLang="ko-KR" sz="150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500"/>
              <a:t>Summary</a:t>
            </a:r>
            <a:r>
              <a:rPr lang="ko-KR" altLang="en-US" sz="1500"/>
              <a:t>에 작업 뭐 했는지 적으시고</a:t>
            </a:r>
            <a:r>
              <a:rPr lang="en-US" altLang="ko-KR" sz="1500"/>
              <a:t>, Description</a:t>
            </a:r>
            <a:r>
              <a:rPr lang="ko-KR" altLang="en-US" sz="1500"/>
              <a:t>에 자세히 적어주시면</a:t>
            </a:r>
            <a:r>
              <a:rPr lang="en-US" altLang="ko-KR" sz="1500"/>
              <a:t> </a:t>
            </a:r>
            <a:r>
              <a:rPr lang="ko-KR" altLang="en-US" sz="1500"/>
              <a:t>됩니다</a:t>
            </a:r>
            <a:r>
              <a:rPr lang="en-US" altLang="ko-KR" sz="150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/>
              <a:t>다 적으셨으면 밑에 </a:t>
            </a:r>
            <a:r>
              <a:rPr lang="en-US" altLang="ko-KR" sz="1500"/>
              <a:t>Commit to main </a:t>
            </a:r>
            <a:r>
              <a:rPr lang="ko-KR" altLang="en-US" sz="1500"/>
              <a:t>누르시면 커밋</a:t>
            </a:r>
            <a:r>
              <a:rPr lang="en-US" altLang="ko-KR" sz="1500"/>
              <a:t> </a:t>
            </a:r>
            <a:r>
              <a:rPr lang="ko-KR" altLang="en-US" sz="1500"/>
              <a:t>됩니다</a:t>
            </a:r>
            <a:r>
              <a:rPr lang="en-US" altLang="ko-KR" sz="150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/>
              <a:t>커밋</a:t>
            </a:r>
            <a:r>
              <a:rPr lang="en-US" altLang="ko-KR" sz="1500"/>
              <a:t> </a:t>
            </a:r>
            <a:r>
              <a:rPr lang="ko-KR" altLang="en-US" sz="1500"/>
              <a:t>끝나시면 위에 </a:t>
            </a:r>
            <a:r>
              <a:rPr lang="en-US" altLang="ko-KR" sz="1500"/>
              <a:t>Push origin </a:t>
            </a:r>
            <a:r>
              <a:rPr lang="ko-KR" altLang="en-US" sz="1500"/>
              <a:t>눌러서 깃허브에</a:t>
            </a:r>
            <a:r>
              <a:rPr lang="en-US" altLang="ko-KR" sz="1500"/>
              <a:t> </a:t>
            </a:r>
            <a:r>
              <a:rPr lang="ko-KR" altLang="en-US" sz="1500"/>
              <a:t>푸시하시면</a:t>
            </a:r>
            <a:r>
              <a:rPr lang="en-US" altLang="ko-KR" sz="1500"/>
              <a:t> </a:t>
            </a:r>
            <a:r>
              <a:rPr lang="ko-KR" altLang="en-US" sz="1500"/>
              <a:t>깃허브에</a:t>
            </a:r>
            <a:r>
              <a:rPr lang="en-US" altLang="ko-KR" sz="1500"/>
              <a:t> </a:t>
            </a:r>
            <a:r>
              <a:rPr lang="ko-KR" altLang="en-US" sz="1500"/>
              <a:t>변경사항 연동됩니다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155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CFDDB-3E08-4975-FB88-645118C8399A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궁금하신거나</a:t>
            </a:r>
            <a:r>
              <a:rPr lang="en-US" altLang="ko-K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하시다가 문제 생기시면 저한테</a:t>
            </a:r>
            <a:r>
              <a:rPr lang="en-US" altLang="ko-K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DM</a:t>
            </a:r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이나 디코</a:t>
            </a:r>
            <a:r>
              <a:rPr lang="en-US" altLang="ko-K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통화 주세요</a:t>
            </a:r>
            <a:r>
              <a:rPr lang="en-US" altLang="ko-K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!!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289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재환 박</dc:creator>
  <cp:lastModifiedBy>재환 박</cp:lastModifiedBy>
  <cp:revision>1</cp:revision>
  <dcterms:created xsi:type="dcterms:W3CDTF">2024-03-16T04:40:55Z</dcterms:created>
  <dcterms:modified xsi:type="dcterms:W3CDTF">2024-03-16T05:06:04Z</dcterms:modified>
</cp:coreProperties>
</file>