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10" r:id="rId1"/>
  </p:sldMasterIdLst>
  <p:notesMasterIdLst>
    <p:notesMasterId r:id="rId8"/>
  </p:notesMasterIdLst>
  <p:handoutMasterIdLst>
    <p:handoutMasterId r:id="rId9"/>
  </p:handoutMasterIdLst>
  <p:sldIdLst>
    <p:sldId id="1080" r:id="rId2"/>
    <p:sldId id="1074" r:id="rId3"/>
    <p:sldId id="1075" r:id="rId4"/>
    <p:sldId id="1076" r:id="rId5"/>
    <p:sldId id="1077" r:id="rId6"/>
    <p:sldId id="1078" r:id="rId7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3" userDrawn="1">
          <p15:clr>
            <a:srgbClr val="A4A3A4"/>
          </p15:clr>
        </p15:guide>
        <p15:guide id="2" pos="2258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00"/>
    <a:srgbClr val="0000FF"/>
    <a:srgbClr val="1A73B2"/>
    <a:srgbClr val="FE50E9"/>
    <a:srgbClr val="952E8F"/>
    <a:srgbClr val="A7FF03"/>
    <a:srgbClr val="ACC2DA"/>
    <a:srgbClr val="B2996D"/>
    <a:srgbClr val="D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D709B-D25A-AD45-BEF3-F878ED94D532}" v="57" dt="2024-02-05T00:34:40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 autoAdjust="0"/>
    <p:restoredTop sz="97081" autoAdjust="0"/>
  </p:normalViewPr>
  <p:slideViewPr>
    <p:cSldViewPr snapToGrid="0">
      <p:cViewPr varScale="1">
        <p:scale>
          <a:sx n="161" d="100"/>
          <a:sy n="161" d="100"/>
        </p:scale>
        <p:origin x="2624" y="192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43"/>
        <p:guide pos="2258"/>
        <p:guide orient="horz" pos="3127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本　圭一郎" userId="6e00e87b-157c-407e-a580-8ad48b79491f" providerId="ADAL" clId="{199DDAA8-255F-8749-949F-FADC7B6E317B}"/>
    <pc:docChg chg="undo custSel addSld delSld modSld sldOrd">
      <pc:chgData name="藤本　圭一郎" userId="6e00e87b-157c-407e-a580-8ad48b79491f" providerId="ADAL" clId="{199DDAA8-255F-8749-949F-FADC7B6E317B}" dt="2024-02-03T07:50:42.829" v="469" actId="20577"/>
      <pc:docMkLst>
        <pc:docMk/>
      </pc:docMkLst>
      <pc:sldChg chg="modSp mod">
        <pc:chgData name="藤本　圭一郎" userId="6e00e87b-157c-407e-a580-8ad48b79491f" providerId="ADAL" clId="{199DDAA8-255F-8749-949F-FADC7B6E317B}" dt="2024-02-03T04:06:01.077" v="2" actId="1076"/>
        <pc:sldMkLst>
          <pc:docMk/>
          <pc:sldMk cId="1426604364" sldId="1073"/>
        </pc:sldMkLst>
        <pc:picChg chg="mod">
          <ac:chgData name="藤本　圭一郎" userId="6e00e87b-157c-407e-a580-8ad48b79491f" providerId="ADAL" clId="{199DDAA8-255F-8749-949F-FADC7B6E317B}" dt="2024-02-03T04:06:01.077" v="2" actId="1076"/>
          <ac:picMkLst>
            <pc:docMk/>
            <pc:sldMk cId="1426604364" sldId="1073"/>
            <ac:picMk id="23" creationId="{631AEC24-E541-CD06-4804-26908FDE9352}"/>
          </ac:picMkLst>
        </pc:picChg>
      </pc:sldChg>
      <pc:sldChg chg="addSp delSp modSp mod">
        <pc:chgData name="藤本　圭一郎" userId="6e00e87b-157c-407e-a580-8ad48b79491f" providerId="ADAL" clId="{199DDAA8-255F-8749-949F-FADC7B6E317B}" dt="2024-02-03T05:56:22.420" v="383" actId="478"/>
        <pc:sldMkLst>
          <pc:docMk/>
          <pc:sldMk cId="780663692" sldId="1081"/>
        </pc:sldMkLst>
        <pc:spChg chg="add del mod">
          <ac:chgData name="藤本　圭一郎" userId="6e00e87b-157c-407e-a580-8ad48b79491f" providerId="ADAL" clId="{199DDAA8-255F-8749-949F-FADC7B6E317B}" dt="2024-02-03T05:56:22.420" v="383" actId="478"/>
          <ac:spMkLst>
            <pc:docMk/>
            <pc:sldMk cId="780663692" sldId="1081"/>
            <ac:spMk id="5" creationId="{41DAD1C4-0C8E-7E63-26D5-3A6A079EF0CE}"/>
          </ac:spMkLst>
        </pc:spChg>
      </pc:sldChg>
      <pc:sldChg chg="addSp delSp modSp mod">
        <pc:chgData name="藤本　圭一郎" userId="6e00e87b-157c-407e-a580-8ad48b79491f" providerId="ADAL" clId="{199DDAA8-255F-8749-949F-FADC7B6E317B}" dt="2024-02-03T05:48:11.480" v="326" actId="1076"/>
        <pc:sldMkLst>
          <pc:docMk/>
          <pc:sldMk cId="3594480149" sldId="1082"/>
        </pc:sldMkLst>
        <pc:picChg chg="add mod">
          <ac:chgData name="藤本　圭一郎" userId="6e00e87b-157c-407e-a580-8ad48b79491f" providerId="ADAL" clId="{199DDAA8-255F-8749-949F-FADC7B6E317B}" dt="2024-02-03T05:48:11.480" v="326" actId="1076"/>
          <ac:picMkLst>
            <pc:docMk/>
            <pc:sldMk cId="3594480149" sldId="1082"/>
            <ac:picMk id="3" creationId="{58D1F696-7D3C-8477-3127-8F3CC5F915A8}"/>
          </ac:picMkLst>
        </pc:picChg>
        <pc:picChg chg="del">
          <ac:chgData name="藤本　圭一郎" userId="6e00e87b-157c-407e-a580-8ad48b79491f" providerId="ADAL" clId="{199DDAA8-255F-8749-949F-FADC7B6E317B}" dt="2024-02-03T05:38:29.782" v="206" actId="478"/>
          <ac:picMkLst>
            <pc:docMk/>
            <pc:sldMk cId="3594480149" sldId="1082"/>
            <ac:picMk id="6" creationId="{873A8F8B-123E-DD22-6AA1-C14ABBDB91CB}"/>
          </ac:picMkLst>
        </pc:picChg>
        <pc:picChg chg="add mod">
          <ac:chgData name="藤本　圭一郎" userId="6e00e87b-157c-407e-a580-8ad48b79491f" providerId="ADAL" clId="{199DDAA8-255F-8749-949F-FADC7B6E317B}" dt="2024-02-03T05:48:11.480" v="326" actId="1076"/>
          <ac:picMkLst>
            <pc:docMk/>
            <pc:sldMk cId="3594480149" sldId="1082"/>
            <ac:picMk id="7" creationId="{8FA88EBF-46E9-A022-E6FE-FD5E1857D3A8}"/>
          </ac:picMkLst>
        </pc:picChg>
      </pc:sldChg>
      <pc:sldChg chg="addSp delSp modSp mod">
        <pc:chgData name="藤本　圭一郎" userId="6e00e87b-157c-407e-a580-8ad48b79491f" providerId="ADAL" clId="{199DDAA8-255F-8749-949F-FADC7B6E317B}" dt="2024-02-03T05:03:32.997" v="204" actId="478"/>
        <pc:sldMkLst>
          <pc:docMk/>
          <pc:sldMk cId="1457396962" sldId="1084"/>
        </pc:sldMkLst>
        <pc:picChg chg="add del mod">
          <ac:chgData name="藤本　圭一郎" userId="6e00e87b-157c-407e-a580-8ad48b79491f" providerId="ADAL" clId="{199DDAA8-255F-8749-949F-FADC7B6E317B}" dt="2024-02-03T05:03:32.997" v="204" actId="478"/>
          <ac:picMkLst>
            <pc:docMk/>
            <pc:sldMk cId="1457396962" sldId="1084"/>
            <ac:picMk id="3" creationId="{37A0CFB9-02A4-550F-6B1B-DCBC5468DCBE}"/>
          </ac:picMkLst>
        </pc:picChg>
      </pc:sldChg>
      <pc:sldChg chg="addSp delSp modSp add mod ord">
        <pc:chgData name="藤本　圭一郎" userId="6e00e87b-157c-407e-a580-8ad48b79491f" providerId="ADAL" clId="{199DDAA8-255F-8749-949F-FADC7B6E317B}" dt="2024-02-03T04:42:11.319" v="194"/>
        <pc:sldMkLst>
          <pc:docMk/>
          <pc:sldMk cId="2770257849" sldId="1085"/>
        </pc:sldMkLst>
        <pc:spChg chg="mod">
          <ac:chgData name="藤本　圭一郎" userId="6e00e87b-157c-407e-a580-8ad48b79491f" providerId="ADAL" clId="{199DDAA8-255F-8749-949F-FADC7B6E317B}" dt="2024-02-03T04:06:46.218" v="22" actId="20577"/>
          <ac:spMkLst>
            <pc:docMk/>
            <pc:sldMk cId="2770257849" sldId="1085"/>
            <ac:spMk id="2" creationId="{1024BA68-4D55-13B9-1191-DEA79AA80EE6}"/>
          </ac:spMkLst>
        </pc:spChg>
        <pc:spChg chg="add del">
          <ac:chgData name="藤本　圭一郎" userId="6e00e87b-157c-407e-a580-8ad48b79491f" providerId="ADAL" clId="{199DDAA8-255F-8749-949F-FADC7B6E317B}" dt="2024-02-03T04:09:37.950" v="35" actId="478"/>
          <ac:spMkLst>
            <pc:docMk/>
            <pc:sldMk cId="2770257849" sldId="1085"/>
            <ac:spMk id="7" creationId="{503D7EE9-7F95-FD63-004D-1E367A04685E}"/>
          </ac:spMkLst>
        </pc:spChg>
        <pc:spChg chg="add del mod">
          <ac:chgData name="藤本　圭一郎" userId="6e00e87b-157c-407e-a580-8ad48b79491f" providerId="ADAL" clId="{199DDAA8-255F-8749-949F-FADC7B6E317B}" dt="2024-02-03T04:35:00" v="129" actId="478"/>
          <ac:spMkLst>
            <pc:docMk/>
            <pc:sldMk cId="2770257849" sldId="1085"/>
            <ac:spMk id="9" creationId="{F73A17C5-94F7-E16C-1017-9ABF5628518C}"/>
          </ac:spMkLst>
        </pc:spChg>
        <pc:spChg chg="add mod">
          <ac:chgData name="藤本　圭一郎" userId="6e00e87b-157c-407e-a580-8ad48b79491f" providerId="ADAL" clId="{199DDAA8-255F-8749-949F-FADC7B6E317B}" dt="2024-02-03T04:40:55.532" v="173" actId="208"/>
          <ac:spMkLst>
            <pc:docMk/>
            <pc:sldMk cId="2770257849" sldId="1085"/>
            <ac:spMk id="10" creationId="{4221841D-1502-179D-D281-B492977FD5B5}"/>
          </ac:spMkLst>
        </pc:spChg>
        <pc:spChg chg="add mod">
          <ac:chgData name="藤本　圭一郎" userId="6e00e87b-157c-407e-a580-8ad48b79491f" providerId="ADAL" clId="{199DDAA8-255F-8749-949F-FADC7B6E317B}" dt="2024-02-03T04:37:33.464" v="157"/>
          <ac:spMkLst>
            <pc:docMk/>
            <pc:sldMk cId="2770257849" sldId="1085"/>
            <ac:spMk id="13" creationId="{4534F219-F4F7-0413-E1B1-CE047DA4D83D}"/>
          </ac:spMkLst>
        </pc:spChg>
        <pc:spChg chg="add mod">
          <ac:chgData name="藤本　圭一郎" userId="6e00e87b-157c-407e-a580-8ad48b79491f" providerId="ADAL" clId="{199DDAA8-255F-8749-949F-FADC7B6E317B}" dt="2024-02-03T04:37:40.022" v="158"/>
          <ac:spMkLst>
            <pc:docMk/>
            <pc:sldMk cId="2770257849" sldId="1085"/>
            <ac:spMk id="15" creationId="{55B10599-4289-C830-2C1B-A9858F2DB5CA}"/>
          </ac:spMkLst>
        </pc:spChg>
        <pc:spChg chg="add mod">
          <ac:chgData name="藤本　圭一郎" userId="6e00e87b-157c-407e-a580-8ad48b79491f" providerId="ADAL" clId="{199DDAA8-255F-8749-949F-FADC7B6E317B}" dt="2024-02-03T04:40:55.532" v="173" actId="208"/>
          <ac:spMkLst>
            <pc:docMk/>
            <pc:sldMk cId="2770257849" sldId="1085"/>
            <ac:spMk id="16" creationId="{D174D26C-9B3B-C289-50A7-39ECFC240679}"/>
          </ac:spMkLst>
        </pc:spChg>
        <pc:spChg chg="add mod">
          <ac:chgData name="藤本　圭一郎" userId="6e00e87b-157c-407e-a580-8ad48b79491f" providerId="ADAL" clId="{199DDAA8-255F-8749-949F-FADC7B6E317B}" dt="2024-02-03T04:40:55.532" v="173" actId="208"/>
          <ac:spMkLst>
            <pc:docMk/>
            <pc:sldMk cId="2770257849" sldId="1085"/>
            <ac:spMk id="17" creationId="{71381D58-B058-F4E4-B49B-8A8138507467}"/>
          </ac:spMkLst>
        </pc:spChg>
        <pc:spChg chg="add mod">
          <ac:chgData name="藤本　圭一郎" userId="6e00e87b-157c-407e-a580-8ad48b79491f" providerId="ADAL" clId="{199DDAA8-255F-8749-949F-FADC7B6E317B}" dt="2024-02-03T04:42:11.319" v="194"/>
          <ac:spMkLst>
            <pc:docMk/>
            <pc:sldMk cId="2770257849" sldId="1085"/>
            <ac:spMk id="18" creationId="{89D0D5E0-1F0E-F8B9-AE18-AA304F778150}"/>
          </ac:spMkLst>
        </pc:spChg>
        <pc:picChg chg="add del mod">
          <ac:chgData name="藤本　圭一郎" userId="6e00e87b-157c-407e-a580-8ad48b79491f" providerId="ADAL" clId="{199DDAA8-255F-8749-949F-FADC7B6E317B}" dt="2024-02-03T04:09:07.744" v="31" actId="478"/>
          <ac:picMkLst>
            <pc:docMk/>
            <pc:sldMk cId="2770257849" sldId="1085"/>
            <ac:picMk id="5" creationId="{1E1B0E12-AF0F-60C6-846C-2450C1F6675C}"/>
          </ac:picMkLst>
        </pc:picChg>
        <pc:picChg chg="add del mod">
          <ac:chgData name="藤本　圭一郎" userId="6e00e87b-157c-407e-a580-8ad48b79491f" providerId="ADAL" clId="{199DDAA8-255F-8749-949F-FADC7B6E317B}" dt="2024-02-03T04:18:49.774" v="75" actId="21"/>
          <ac:picMkLst>
            <pc:docMk/>
            <pc:sldMk cId="2770257849" sldId="1085"/>
            <ac:picMk id="8" creationId="{C2BB6267-2C55-8A4E-2F4E-75659AD02E41}"/>
          </ac:picMkLst>
        </pc:picChg>
        <pc:picChg chg="add mod">
          <ac:chgData name="藤本　圭一郎" userId="6e00e87b-157c-407e-a580-8ad48b79491f" providerId="ADAL" clId="{199DDAA8-255F-8749-949F-FADC7B6E317B}" dt="2024-02-03T04:37:33.464" v="157"/>
          <ac:picMkLst>
            <pc:docMk/>
            <pc:sldMk cId="2770257849" sldId="1085"/>
            <ac:picMk id="12" creationId="{BE6CEFC6-DBF9-E094-35D7-57AB67203382}"/>
          </ac:picMkLst>
        </pc:picChg>
        <pc:picChg chg="add mod">
          <ac:chgData name="藤本　圭一郎" userId="6e00e87b-157c-407e-a580-8ad48b79491f" providerId="ADAL" clId="{199DDAA8-255F-8749-949F-FADC7B6E317B}" dt="2024-02-03T04:37:40.022" v="158"/>
          <ac:picMkLst>
            <pc:docMk/>
            <pc:sldMk cId="2770257849" sldId="1085"/>
            <ac:picMk id="14" creationId="{F1CBCC53-0F71-136A-7AFF-5E6077C12315}"/>
          </ac:picMkLst>
        </pc:picChg>
      </pc:sldChg>
      <pc:sldChg chg="addSp delSp modSp add mod ord">
        <pc:chgData name="藤本　圭一郎" userId="6e00e87b-157c-407e-a580-8ad48b79491f" providerId="ADAL" clId="{199DDAA8-255F-8749-949F-FADC7B6E317B}" dt="2024-02-03T04:42:56.706" v="196"/>
        <pc:sldMkLst>
          <pc:docMk/>
          <pc:sldMk cId="3824670934" sldId="1086"/>
        </pc:sldMkLst>
        <pc:spChg chg="add del mod">
          <ac:chgData name="藤本　圭一郎" userId="6e00e87b-157c-407e-a580-8ad48b79491f" providerId="ADAL" clId="{199DDAA8-255F-8749-949F-FADC7B6E317B}" dt="2024-02-03T04:35:06.758" v="131" actId="478"/>
          <ac:spMkLst>
            <pc:docMk/>
            <pc:sldMk cId="3824670934" sldId="1086"/>
            <ac:spMk id="7" creationId="{457EAFEC-3346-EB10-5C19-DC0887980C8F}"/>
          </ac:spMkLst>
        </pc:spChg>
        <pc:spChg chg="add del mod">
          <ac:chgData name="藤本　圭一郎" userId="6e00e87b-157c-407e-a580-8ad48b79491f" providerId="ADAL" clId="{199DDAA8-255F-8749-949F-FADC7B6E317B}" dt="2024-02-03T04:28:17.471" v="125" actId="478"/>
          <ac:spMkLst>
            <pc:docMk/>
            <pc:sldMk cId="3824670934" sldId="1086"/>
            <ac:spMk id="8" creationId="{0CFC393D-39B1-BB4C-6ADB-A3E5B089F4C7}"/>
          </ac:spMkLst>
        </pc:spChg>
        <pc:spChg chg="add mod">
          <ac:chgData name="藤本　圭一郎" userId="6e00e87b-157c-407e-a580-8ad48b79491f" providerId="ADAL" clId="{199DDAA8-255F-8749-949F-FADC7B6E317B}" dt="2024-02-03T04:42:56.706" v="196"/>
          <ac:spMkLst>
            <pc:docMk/>
            <pc:sldMk cId="3824670934" sldId="1086"/>
            <ac:spMk id="9" creationId="{666AFF13-B537-6AB7-950A-ED370607AADB}"/>
          </ac:spMkLst>
        </pc:spChg>
        <pc:spChg chg="add mod">
          <ac:chgData name="藤本　圭一郎" userId="6e00e87b-157c-407e-a580-8ad48b79491f" providerId="ADAL" clId="{199DDAA8-255F-8749-949F-FADC7B6E317B}" dt="2024-02-03T04:42:56.706" v="196"/>
          <ac:spMkLst>
            <pc:docMk/>
            <pc:sldMk cId="3824670934" sldId="1086"/>
            <ac:spMk id="10" creationId="{931EA687-2824-10D9-3C80-0C346D08D992}"/>
          </ac:spMkLst>
        </pc:spChg>
        <pc:spChg chg="add mod">
          <ac:chgData name="藤本　圭一郎" userId="6e00e87b-157c-407e-a580-8ad48b79491f" providerId="ADAL" clId="{199DDAA8-255F-8749-949F-FADC7B6E317B}" dt="2024-02-03T04:42:56.706" v="196"/>
          <ac:spMkLst>
            <pc:docMk/>
            <pc:sldMk cId="3824670934" sldId="1086"/>
            <ac:spMk id="12" creationId="{E2CFC163-3F6E-2946-C284-E24B6D433910}"/>
          </ac:spMkLst>
        </pc:spChg>
        <pc:spChg chg="add mod">
          <ac:chgData name="藤本　圭一郎" userId="6e00e87b-157c-407e-a580-8ad48b79491f" providerId="ADAL" clId="{199DDAA8-255F-8749-949F-FADC7B6E317B}" dt="2024-02-03T04:42:56.706" v="196"/>
          <ac:spMkLst>
            <pc:docMk/>
            <pc:sldMk cId="3824670934" sldId="1086"/>
            <ac:spMk id="13" creationId="{4D7F83E5-C1A4-4D35-938F-655AB16FAD9E}"/>
          </ac:spMkLst>
        </pc:spChg>
        <pc:picChg chg="del">
          <ac:chgData name="藤本　圭一郎" userId="6e00e87b-157c-407e-a580-8ad48b79491f" providerId="ADAL" clId="{199DDAA8-255F-8749-949F-FADC7B6E317B}" dt="2024-02-03T04:09:14.066" v="33" actId="478"/>
          <ac:picMkLst>
            <pc:docMk/>
            <pc:sldMk cId="3824670934" sldId="1086"/>
            <ac:picMk id="3" creationId="{5C077FFF-82F7-C8F4-1472-861281EA70B6}"/>
          </ac:picMkLst>
        </pc:picChg>
        <pc:picChg chg="mod">
          <ac:chgData name="藤本　圭一郎" userId="6e00e87b-157c-407e-a580-8ad48b79491f" providerId="ADAL" clId="{199DDAA8-255F-8749-949F-FADC7B6E317B}" dt="2024-02-03T04:09:12.594" v="32" actId="167"/>
          <ac:picMkLst>
            <pc:docMk/>
            <pc:sldMk cId="3824670934" sldId="1086"/>
            <ac:picMk id="5" creationId="{57D2A8ED-93B8-5DCF-9089-101A4EEF8A3B}"/>
          </ac:picMkLst>
        </pc:picChg>
      </pc:sldChg>
      <pc:sldChg chg="add del">
        <pc:chgData name="藤本　圭一郎" userId="6e00e87b-157c-407e-a580-8ad48b79491f" providerId="ADAL" clId="{199DDAA8-255F-8749-949F-FADC7B6E317B}" dt="2024-02-03T04:09:41.999" v="37"/>
        <pc:sldMkLst>
          <pc:docMk/>
          <pc:sldMk cId="2458038272" sldId="1087"/>
        </pc:sldMkLst>
      </pc:sldChg>
      <pc:sldChg chg="addSp delSp modSp add del mod">
        <pc:chgData name="藤本　圭一郎" userId="6e00e87b-157c-407e-a580-8ad48b79491f" providerId="ADAL" clId="{199DDAA8-255F-8749-949F-FADC7B6E317B}" dt="2024-02-03T04:34:07.476" v="126" actId="2696"/>
        <pc:sldMkLst>
          <pc:docMk/>
          <pc:sldMk cId="3726056636" sldId="1087"/>
        </pc:sldMkLst>
        <pc:spChg chg="add mod">
          <ac:chgData name="藤本　圭一郎" userId="6e00e87b-157c-407e-a580-8ad48b79491f" providerId="ADAL" clId="{199DDAA8-255F-8749-949F-FADC7B6E317B}" dt="2024-02-03T04:27:55.392" v="119" actId="14100"/>
          <ac:spMkLst>
            <pc:docMk/>
            <pc:sldMk cId="3726056636" sldId="1087"/>
            <ac:spMk id="12" creationId="{094FEA50-D85E-238F-D440-944FEDD7C416}"/>
          </ac:spMkLst>
        </pc:spChg>
        <pc:picChg chg="del">
          <ac:chgData name="藤本　圭一郎" userId="6e00e87b-157c-407e-a580-8ad48b79491f" providerId="ADAL" clId="{199DDAA8-255F-8749-949F-FADC7B6E317B}" dt="2024-02-03T04:17:47.623" v="39" actId="478"/>
          <ac:picMkLst>
            <pc:docMk/>
            <pc:sldMk cId="3726056636" sldId="1087"/>
            <ac:picMk id="3" creationId="{EC2383A0-88BA-FB06-A29C-DD86C2B6245C}"/>
          </ac:picMkLst>
        </pc:picChg>
        <pc:picChg chg="add del mod">
          <ac:chgData name="藤本　圭一郎" userId="6e00e87b-157c-407e-a580-8ad48b79491f" providerId="ADAL" clId="{199DDAA8-255F-8749-949F-FADC7B6E317B}" dt="2024-02-03T04:18:01.469" v="42" actId="21"/>
          <ac:picMkLst>
            <pc:docMk/>
            <pc:sldMk cId="3726056636" sldId="1087"/>
            <ac:picMk id="5" creationId="{7CDC5339-C009-EFFF-6699-A369FC34EB60}"/>
          </ac:picMkLst>
        </pc:picChg>
        <pc:picChg chg="add mod">
          <ac:chgData name="藤本　圭一郎" userId="6e00e87b-157c-407e-a580-8ad48b79491f" providerId="ADAL" clId="{199DDAA8-255F-8749-949F-FADC7B6E317B}" dt="2024-02-03T04:18:55.773" v="77" actId="167"/>
          <ac:picMkLst>
            <pc:docMk/>
            <pc:sldMk cId="3726056636" sldId="1087"/>
            <ac:picMk id="7" creationId="{3BD2A78A-6009-82EC-4290-98D6B7BCE0EF}"/>
          </ac:picMkLst>
        </pc:picChg>
        <pc:picChg chg="add mod">
          <ac:chgData name="藤本　圭一郎" userId="6e00e87b-157c-407e-a580-8ad48b79491f" providerId="ADAL" clId="{199DDAA8-255F-8749-949F-FADC7B6E317B}" dt="2024-02-03T04:20:01.955" v="79"/>
          <ac:picMkLst>
            <pc:docMk/>
            <pc:sldMk cId="3726056636" sldId="1087"/>
            <ac:picMk id="8" creationId="{FBF5E787-BADF-0D84-598F-7E090D00E690}"/>
          </ac:picMkLst>
        </pc:picChg>
        <pc:picChg chg="add del mod">
          <ac:chgData name="藤本　圭一郎" userId="6e00e87b-157c-407e-a580-8ad48b79491f" providerId="ADAL" clId="{199DDAA8-255F-8749-949F-FADC7B6E317B}" dt="2024-02-03T04:20:20.150" v="86" actId="478"/>
          <ac:picMkLst>
            <pc:docMk/>
            <pc:sldMk cId="3726056636" sldId="1087"/>
            <ac:picMk id="9" creationId="{A8E994DD-46D3-43D9-9F7D-A7EA23BCD3B1}"/>
          </ac:picMkLst>
        </pc:picChg>
        <pc:picChg chg="add del mod">
          <ac:chgData name="藤本　圭一郎" userId="6e00e87b-157c-407e-a580-8ad48b79491f" providerId="ADAL" clId="{199DDAA8-255F-8749-949F-FADC7B6E317B}" dt="2024-02-03T04:24:17.852" v="110" actId="478"/>
          <ac:picMkLst>
            <pc:docMk/>
            <pc:sldMk cId="3726056636" sldId="1087"/>
            <ac:picMk id="10" creationId="{EF17C582-BFF0-D353-36A9-1F5912606C0B}"/>
          </ac:picMkLst>
        </pc:picChg>
      </pc:sldChg>
      <pc:sldChg chg="addSp delSp modSp add del mod">
        <pc:chgData name="藤本　圭一郎" userId="6e00e87b-157c-407e-a580-8ad48b79491f" providerId="ADAL" clId="{199DDAA8-255F-8749-949F-FADC7B6E317B}" dt="2024-02-03T04:34:07.476" v="126" actId="2696"/>
        <pc:sldMkLst>
          <pc:docMk/>
          <pc:sldMk cId="1243016324" sldId="1088"/>
        </pc:sldMkLst>
        <pc:spChg chg="add mod">
          <ac:chgData name="藤本　圭一郎" userId="6e00e87b-157c-407e-a580-8ad48b79491f" providerId="ADAL" clId="{199DDAA8-255F-8749-949F-FADC7B6E317B}" dt="2024-02-03T04:27:58.610" v="120"/>
          <ac:spMkLst>
            <pc:docMk/>
            <pc:sldMk cId="1243016324" sldId="1088"/>
            <ac:spMk id="3" creationId="{97A31AFE-6E96-1266-247A-2C799D5ADCDD}"/>
          </ac:spMkLst>
        </pc:spChg>
        <pc:picChg chg="del">
          <ac:chgData name="藤本　圭一郎" userId="6e00e87b-157c-407e-a580-8ad48b79491f" providerId="ADAL" clId="{199DDAA8-255F-8749-949F-FADC7B6E317B}" dt="2024-02-03T04:20:26.236" v="88" actId="478"/>
          <ac:picMkLst>
            <pc:docMk/>
            <pc:sldMk cId="1243016324" sldId="1088"/>
            <ac:picMk id="7" creationId="{532DA591-4E66-338D-D610-FC09F9A86B1F}"/>
          </ac:picMkLst>
        </pc:picChg>
        <pc:picChg chg="mod">
          <ac:chgData name="藤本　圭一郎" userId="6e00e87b-157c-407e-a580-8ad48b79491f" providerId="ADAL" clId="{199DDAA8-255F-8749-949F-FADC7B6E317B}" dt="2024-02-03T04:20:24.560" v="87" actId="167"/>
          <ac:picMkLst>
            <pc:docMk/>
            <pc:sldMk cId="1243016324" sldId="1088"/>
            <ac:picMk id="9" creationId="{CDEBF813-F47E-8048-A5A8-716DB9D43F80}"/>
          </ac:picMkLst>
        </pc:picChg>
      </pc:sldChg>
      <pc:sldChg chg="addSp delSp modSp add mod">
        <pc:chgData name="藤本　圭一郎" userId="6e00e87b-157c-407e-a580-8ad48b79491f" providerId="ADAL" clId="{199DDAA8-255F-8749-949F-FADC7B6E317B}" dt="2024-02-03T04:42:08.644" v="193" actId="1076"/>
        <pc:sldMkLst>
          <pc:docMk/>
          <pc:sldMk cId="2232644148" sldId="1089"/>
        </pc:sldMkLst>
        <pc:spChg chg="add del mod">
          <ac:chgData name="藤本　圭一郎" userId="6e00e87b-157c-407e-a580-8ad48b79491f" providerId="ADAL" clId="{199DDAA8-255F-8749-949F-FADC7B6E317B}" dt="2024-02-03T04:35:03.240" v="130" actId="478"/>
          <ac:spMkLst>
            <pc:docMk/>
            <pc:sldMk cId="2232644148" sldId="1089"/>
            <ac:spMk id="3" creationId="{68AB8736-F111-81E1-4C02-316BDA34533C}"/>
          </ac:spMkLst>
        </pc:spChg>
        <pc:spChg chg="add mod">
          <ac:chgData name="藤本　圭一郎" userId="6e00e87b-157c-407e-a580-8ad48b79491f" providerId="ADAL" clId="{199DDAA8-255F-8749-949F-FADC7B6E317B}" dt="2024-02-03T04:41:11.236" v="178"/>
          <ac:spMkLst>
            <pc:docMk/>
            <pc:sldMk cId="2232644148" sldId="1089"/>
            <ac:spMk id="5" creationId="{74FCF0FD-FC6B-483E-2494-E339A1351373}"/>
          </ac:spMkLst>
        </pc:spChg>
        <pc:spChg chg="add mod">
          <ac:chgData name="藤本　圭一郎" userId="6e00e87b-157c-407e-a580-8ad48b79491f" providerId="ADAL" clId="{199DDAA8-255F-8749-949F-FADC7B6E317B}" dt="2024-02-03T04:41:11.236" v="178"/>
          <ac:spMkLst>
            <pc:docMk/>
            <pc:sldMk cId="2232644148" sldId="1089"/>
            <ac:spMk id="8" creationId="{DC53A427-B3BF-64C4-05A3-5DFD7D12C168}"/>
          </ac:spMkLst>
        </pc:spChg>
        <pc:spChg chg="add mod">
          <ac:chgData name="藤本　圭一郎" userId="6e00e87b-157c-407e-a580-8ad48b79491f" providerId="ADAL" clId="{199DDAA8-255F-8749-949F-FADC7B6E317B}" dt="2024-02-03T04:41:11.236" v="178"/>
          <ac:spMkLst>
            <pc:docMk/>
            <pc:sldMk cId="2232644148" sldId="1089"/>
            <ac:spMk id="9" creationId="{E571E738-15E9-43B9-BBE8-C51E9DD09970}"/>
          </ac:spMkLst>
        </pc:spChg>
        <pc:spChg chg="add mod">
          <ac:chgData name="藤本　圭一郎" userId="6e00e87b-157c-407e-a580-8ad48b79491f" providerId="ADAL" clId="{199DDAA8-255F-8749-949F-FADC7B6E317B}" dt="2024-02-03T04:42:08.644" v="193" actId="1076"/>
          <ac:spMkLst>
            <pc:docMk/>
            <pc:sldMk cId="2232644148" sldId="1089"/>
            <ac:spMk id="12" creationId="{58727140-EE6E-F29D-A861-3B7BF3F7CDF0}"/>
          </ac:spMkLst>
        </pc:spChg>
        <pc:spChg chg="add del mod">
          <ac:chgData name="藤本　圭一郎" userId="6e00e87b-157c-407e-a580-8ad48b79491f" providerId="ADAL" clId="{199DDAA8-255F-8749-949F-FADC7B6E317B}" dt="2024-02-03T04:41:53.740" v="187" actId="478"/>
          <ac:spMkLst>
            <pc:docMk/>
            <pc:sldMk cId="2232644148" sldId="1089"/>
            <ac:spMk id="13" creationId="{0041A292-6E21-3ED8-214D-4414CBDBBA43}"/>
          </ac:spMkLst>
        </pc:spChg>
        <pc:picChg chg="del">
          <ac:chgData name="藤本　圭一郎" userId="6e00e87b-157c-407e-a580-8ad48b79491f" providerId="ADAL" clId="{199DDAA8-255F-8749-949F-FADC7B6E317B}" dt="2024-02-03T04:24:23.962" v="112" actId="478"/>
          <ac:picMkLst>
            <pc:docMk/>
            <pc:sldMk cId="2232644148" sldId="1089"/>
            <ac:picMk id="7" creationId="{276A9E69-2956-F501-001C-54A431A71797}"/>
          </ac:picMkLst>
        </pc:picChg>
        <pc:picChg chg="mod">
          <ac:chgData name="藤本　圭一郎" userId="6e00e87b-157c-407e-a580-8ad48b79491f" providerId="ADAL" clId="{199DDAA8-255F-8749-949F-FADC7B6E317B}" dt="2024-02-03T04:41:50.183" v="185" actId="1076"/>
          <ac:picMkLst>
            <pc:docMk/>
            <pc:sldMk cId="2232644148" sldId="1089"/>
            <ac:picMk id="10" creationId="{2810BE94-709D-4DE5-6F0A-142D82424F5B}"/>
          </ac:picMkLst>
        </pc:picChg>
      </pc:sldChg>
      <pc:sldChg chg="addSp delSp modSp add mod">
        <pc:chgData name="藤本　圭一郎" userId="6e00e87b-157c-407e-a580-8ad48b79491f" providerId="ADAL" clId="{199DDAA8-255F-8749-949F-FADC7B6E317B}" dt="2024-02-03T04:42:13.092" v="195"/>
        <pc:sldMkLst>
          <pc:docMk/>
          <pc:sldMk cId="2265484455" sldId="1090"/>
        </pc:sldMkLst>
        <pc:spChg chg="del">
          <ac:chgData name="藤本　圭一郎" userId="6e00e87b-157c-407e-a580-8ad48b79491f" providerId="ADAL" clId="{199DDAA8-255F-8749-949F-FADC7B6E317B}" dt="2024-02-03T04:34:56.245" v="128" actId="478"/>
          <ac:spMkLst>
            <pc:docMk/>
            <pc:sldMk cId="2265484455" sldId="1090"/>
            <ac:spMk id="7" creationId="{D99BE757-14F2-0233-B65A-A8FCC6E18104}"/>
          </ac:spMkLst>
        </pc:spChg>
        <pc:spChg chg="add del mod">
          <ac:chgData name="藤本　圭一郎" userId="6e00e87b-157c-407e-a580-8ad48b79491f" providerId="ADAL" clId="{199DDAA8-255F-8749-949F-FADC7B6E317B}" dt="2024-02-03T04:41:08.809" v="176" actId="478"/>
          <ac:spMkLst>
            <pc:docMk/>
            <pc:sldMk cId="2265484455" sldId="1090"/>
            <ac:spMk id="13" creationId="{2449479A-E534-7FB5-D692-449A80175F72}"/>
          </ac:spMkLst>
        </pc:spChg>
        <pc:spChg chg="add del mod">
          <ac:chgData name="藤本　圭一郎" userId="6e00e87b-157c-407e-a580-8ad48b79491f" providerId="ADAL" clId="{199DDAA8-255F-8749-949F-FADC7B6E317B}" dt="2024-02-03T04:41:02.152" v="174" actId="478"/>
          <ac:spMkLst>
            <pc:docMk/>
            <pc:sldMk cId="2265484455" sldId="1090"/>
            <ac:spMk id="14" creationId="{CEF52505-2F4D-9309-805E-A089303F2061}"/>
          </ac:spMkLst>
        </pc:spChg>
        <pc:spChg chg="add mod">
          <ac:chgData name="藤本　圭一郎" userId="6e00e87b-157c-407e-a580-8ad48b79491f" providerId="ADAL" clId="{199DDAA8-255F-8749-949F-FADC7B6E317B}" dt="2024-02-03T04:37:59.980" v="160"/>
          <ac:spMkLst>
            <pc:docMk/>
            <pc:sldMk cId="2265484455" sldId="1090"/>
            <ac:spMk id="16" creationId="{AFA4A14F-5547-04BA-6684-B175F7744B5C}"/>
          </ac:spMkLst>
        </pc:spChg>
        <pc:spChg chg="add mod">
          <ac:chgData name="藤本　圭一郎" userId="6e00e87b-157c-407e-a580-8ad48b79491f" providerId="ADAL" clId="{199DDAA8-255F-8749-949F-FADC7B6E317B}" dt="2024-02-03T04:38:08.114" v="161"/>
          <ac:spMkLst>
            <pc:docMk/>
            <pc:sldMk cId="2265484455" sldId="1090"/>
            <ac:spMk id="18" creationId="{2C9201FB-2C8A-B513-972F-2D2B92D873FD}"/>
          </ac:spMkLst>
        </pc:spChg>
        <pc:spChg chg="add del mod">
          <ac:chgData name="藤本　圭一郎" userId="6e00e87b-157c-407e-a580-8ad48b79491f" providerId="ADAL" clId="{199DDAA8-255F-8749-949F-FADC7B6E317B}" dt="2024-02-03T04:41:04.698" v="175" actId="478"/>
          <ac:spMkLst>
            <pc:docMk/>
            <pc:sldMk cId="2265484455" sldId="1090"/>
            <ac:spMk id="19" creationId="{8966627B-CF06-3C00-96DC-0C7F11A01607}"/>
          </ac:spMkLst>
        </pc:spChg>
        <pc:spChg chg="add mod">
          <ac:chgData name="藤本　圭一郎" userId="6e00e87b-157c-407e-a580-8ad48b79491f" providerId="ADAL" clId="{199DDAA8-255F-8749-949F-FADC7B6E317B}" dt="2024-02-03T04:41:09.117" v="177"/>
          <ac:spMkLst>
            <pc:docMk/>
            <pc:sldMk cId="2265484455" sldId="1090"/>
            <ac:spMk id="20" creationId="{A02F7744-6214-5F99-E139-4DB8B5C3E8D1}"/>
          </ac:spMkLst>
        </pc:spChg>
        <pc:spChg chg="add mod">
          <ac:chgData name="藤本　圭一郎" userId="6e00e87b-157c-407e-a580-8ad48b79491f" providerId="ADAL" clId="{199DDAA8-255F-8749-949F-FADC7B6E317B}" dt="2024-02-03T04:41:09.117" v="177"/>
          <ac:spMkLst>
            <pc:docMk/>
            <pc:sldMk cId="2265484455" sldId="1090"/>
            <ac:spMk id="21" creationId="{E09A6C7C-EDC5-F908-C178-EFCE6EC21367}"/>
          </ac:spMkLst>
        </pc:spChg>
        <pc:spChg chg="add mod">
          <ac:chgData name="藤本　圭一郎" userId="6e00e87b-157c-407e-a580-8ad48b79491f" providerId="ADAL" clId="{199DDAA8-255F-8749-949F-FADC7B6E317B}" dt="2024-02-03T04:41:09.117" v="177"/>
          <ac:spMkLst>
            <pc:docMk/>
            <pc:sldMk cId="2265484455" sldId="1090"/>
            <ac:spMk id="22" creationId="{28753689-79FC-1745-F688-E0E6BD2AD224}"/>
          </ac:spMkLst>
        </pc:spChg>
        <pc:spChg chg="add mod">
          <ac:chgData name="藤本　圭一郎" userId="6e00e87b-157c-407e-a580-8ad48b79491f" providerId="ADAL" clId="{199DDAA8-255F-8749-949F-FADC7B6E317B}" dt="2024-02-03T04:42:13.092" v="195"/>
          <ac:spMkLst>
            <pc:docMk/>
            <pc:sldMk cId="2265484455" sldId="1090"/>
            <ac:spMk id="23" creationId="{A53C10B5-4F3E-77E8-EA1B-12D3613B6A76}"/>
          </ac:spMkLst>
        </pc:spChg>
        <pc:picChg chg="mod">
          <ac:chgData name="藤本　圭一郎" userId="6e00e87b-157c-407e-a580-8ad48b79491f" providerId="ADAL" clId="{199DDAA8-255F-8749-949F-FADC7B6E317B}" dt="2024-02-03T04:38:20.781" v="164" actId="1076"/>
          <ac:picMkLst>
            <pc:docMk/>
            <pc:sldMk cId="2265484455" sldId="1090"/>
            <ac:picMk id="5" creationId="{2F073A07-0E99-A575-EF0C-CDAC027001B2}"/>
          </ac:picMkLst>
        </pc:picChg>
        <pc:picChg chg="add mod">
          <ac:chgData name="藤本　圭一郎" userId="6e00e87b-157c-407e-a580-8ad48b79491f" providerId="ADAL" clId="{199DDAA8-255F-8749-949F-FADC7B6E317B}" dt="2024-02-03T04:37:59.980" v="160"/>
          <ac:picMkLst>
            <pc:docMk/>
            <pc:sldMk cId="2265484455" sldId="1090"/>
            <ac:picMk id="15" creationId="{74CECF32-C312-FC76-CF30-CBEEC1900E46}"/>
          </ac:picMkLst>
        </pc:picChg>
        <pc:picChg chg="add mod">
          <ac:chgData name="藤本　圭一郎" userId="6e00e87b-157c-407e-a580-8ad48b79491f" providerId="ADAL" clId="{199DDAA8-255F-8749-949F-FADC7B6E317B}" dt="2024-02-03T04:38:08.114" v="161"/>
          <ac:picMkLst>
            <pc:docMk/>
            <pc:sldMk cId="2265484455" sldId="1090"/>
            <ac:picMk id="17" creationId="{BE190C0E-BD41-8E98-28A1-03BC423B1C39}"/>
          </ac:picMkLst>
        </pc:picChg>
        <pc:cxnChg chg="add mod">
          <ac:chgData name="藤本　圭一郎" userId="6e00e87b-157c-407e-a580-8ad48b79491f" providerId="ADAL" clId="{199DDAA8-255F-8749-949F-FADC7B6E317B}" dt="2024-02-03T04:35:57.119" v="134" actId="208"/>
          <ac:cxnSpMkLst>
            <pc:docMk/>
            <pc:sldMk cId="2265484455" sldId="1090"/>
            <ac:cxnSpMk id="8" creationId="{720F5BE4-0936-97F2-EE62-16000EC962BE}"/>
          </ac:cxnSpMkLst>
        </pc:cxnChg>
        <pc:cxnChg chg="add mod">
          <ac:chgData name="藤本　圭一郎" userId="6e00e87b-157c-407e-a580-8ad48b79491f" providerId="ADAL" clId="{199DDAA8-255F-8749-949F-FADC7B6E317B}" dt="2024-02-03T04:36:19.236" v="145" actId="208"/>
          <ac:cxnSpMkLst>
            <pc:docMk/>
            <pc:sldMk cId="2265484455" sldId="1090"/>
            <ac:cxnSpMk id="9" creationId="{9DD0D59A-7281-454D-4EDC-92238238056B}"/>
          </ac:cxnSpMkLst>
        </pc:cxnChg>
      </pc:sldChg>
      <pc:sldChg chg="modSp add mod">
        <pc:chgData name="藤本　圭一郎" userId="6e00e87b-157c-407e-a580-8ad48b79491f" providerId="ADAL" clId="{199DDAA8-255F-8749-949F-FADC7B6E317B}" dt="2024-02-03T06:04:50.637" v="387" actId="1076"/>
        <pc:sldMkLst>
          <pc:docMk/>
          <pc:sldMk cId="2954295606" sldId="1091"/>
        </pc:sldMkLst>
        <pc:spChg chg="mod">
          <ac:chgData name="藤本　圭一郎" userId="6e00e87b-157c-407e-a580-8ad48b79491f" providerId="ADAL" clId="{199DDAA8-255F-8749-949F-FADC7B6E317B}" dt="2024-02-03T05:52:54.974" v="380" actId="403"/>
          <ac:spMkLst>
            <pc:docMk/>
            <pc:sldMk cId="2954295606" sldId="1091"/>
            <ac:spMk id="6" creationId="{B5CF6F12-5C85-8D23-12A4-3160C1A47E4D}"/>
          </ac:spMkLst>
        </pc:spChg>
        <pc:picChg chg="mod">
          <ac:chgData name="藤本　圭一郎" userId="6e00e87b-157c-407e-a580-8ad48b79491f" providerId="ADAL" clId="{199DDAA8-255F-8749-949F-FADC7B6E317B}" dt="2024-02-03T06:04:50.637" v="387" actId="1076"/>
          <ac:picMkLst>
            <pc:docMk/>
            <pc:sldMk cId="2954295606" sldId="1091"/>
            <ac:picMk id="3" creationId="{768C1AD3-2209-F141-FEB3-8A9663B525CF}"/>
          </ac:picMkLst>
        </pc:picChg>
      </pc:sldChg>
      <pc:sldChg chg="add">
        <pc:chgData name="藤本　圭一郎" userId="6e00e87b-157c-407e-a580-8ad48b79491f" providerId="ADAL" clId="{199DDAA8-255F-8749-949F-FADC7B6E317B}" dt="2024-02-03T05:38:23.490" v="205"/>
        <pc:sldMkLst>
          <pc:docMk/>
          <pc:sldMk cId="3846073507" sldId="1092"/>
        </pc:sldMkLst>
      </pc:sldChg>
      <pc:sldChg chg="addSp delSp modSp add mod">
        <pc:chgData name="藤本　圭一郎" userId="6e00e87b-157c-407e-a580-8ad48b79491f" providerId="ADAL" clId="{199DDAA8-255F-8749-949F-FADC7B6E317B}" dt="2024-02-03T05:46:00.984" v="322" actId="20577"/>
        <pc:sldMkLst>
          <pc:docMk/>
          <pc:sldMk cId="1803409147" sldId="1093"/>
        </pc:sldMkLst>
        <pc:spChg chg="mod">
          <ac:chgData name="藤本　圭一郎" userId="6e00e87b-157c-407e-a580-8ad48b79491f" providerId="ADAL" clId="{199DDAA8-255F-8749-949F-FADC7B6E317B}" dt="2024-02-03T05:39:43.195" v="226" actId="20577"/>
          <ac:spMkLst>
            <pc:docMk/>
            <pc:sldMk cId="1803409147" sldId="1093"/>
            <ac:spMk id="2" creationId="{EED2C48F-924D-E6AE-EE46-D2D599347DA2}"/>
          </ac:spMkLst>
        </pc:spChg>
        <pc:spChg chg="add mod">
          <ac:chgData name="藤本　圭一郎" userId="6e00e87b-157c-407e-a580-8ad48b79491f" providerId="ADAL" clId="{199DDAA8-255F-8749-949F-FADC7B6E317B}" dt="2024-02-03T05:42:36.308" v="280" actId="1076"/>
          <ac:spMkLst>
            <pc:docMk/>
            <pc:sldMk cId="1803409147" sldId="1093"/>
            <ac:spMk id="13" creationId="{F1B0730B-6041-4127-3A0F-D845593F9883}"/>
          </ac:spMkLst>
        </pc:spChg>
        <pc:spChg chg="add mod">
          <ac:chgData name="藤本　圭一郎" userId="6e00e87b-157c-407e-a580-8ad48b79491f" providerId="ADAL" clId="{199DDAA8-255F-8749-949F-FADC7B6E317B}" dt="2024-02-03T05:42:03.566" v="253" actId="20577"/>
          <ac:spMkLst>
            <pc:docMk/>
            <pc:sldMk cId="1803409147" sldId="1093"/>
            <ac:spMk id="14" creationId="{03004878-5DFA-0A54-8DE4-1A101976E271}"/>
          </ac:spMkLst>
        </pc:spChg>
        <pc:spChg chg="del">
          <ac:chgData name="藤本　圭一郎" userId="6e00e87b-157c-407e-a580-8ad48b79491f" providerId="ADAL" clId="{199DDAA8-255F-8749-949F-FADC7B6E317B}" dt="2024-02-03T05:39:37.833" v="212" actId="478"/>
          <ac:spMkLst>
            <pc:docMk/>
            <pc:sldMk cId="1803409147" sldId="1093"/>
            <ac:spMk id="20" creationId="{49DCD3EF-607B-569D-29EA-9A8B6CC4839A}"/>
          </ac:spMkLst>
        </pc:spChg>
        <pc:spChg chg="del">
          <ac:chgData name="藤本　圭一郎" userId="6e00e87b-157c-407e-a580-8ad48b79491f" providerId="ADAL" clId="{199DDAA8-255F-8749-949F-FADC7B6E317B}" dt="2024-02-03T05:39:37.833" v="212" actId="478"/>
          <ac:spMkLst>
            <pc:docMk/>
            <pc:sldMk cId="1803409147" sldId="1093"/>
            <ac:spMk id="21" creationId="{596616A6-7500-E038-B505-F42661EB6310}"/>
          </ac:spMkLst>
        </pc:spChg>
        <pc:spChg chg="del">
          <ac:chgData name="藤本　圭一郎" userId="6e00e87b-157c-407e-a580-8ad48b79491f" providerId="ADAL" clId="{199DDAA8-255F-8749-949F-FADC7B6E317B}" dt="2024-02-03T05:39:37.833" v="212" actId="478"/>
          <ac:spMkLst>
            <pc:docMk/>
            <pc:sldMk cId="1803409147" sldId="1093"/>
            <ac:spMk id="22" creationId="{6BD900CC-C76A-B085-4E3A-35D0DFB34F9D}"/>
          </ac:spMkLst>
        </pc:spChg>
        <pc:spChg chg="del">
          <ac:chgData name="藤本　圭一郎" userId="6e00e87b-157c-407e-a580-8ad48b79491f" providerId="ADAL" clId="{199DDAA8-255F-8749-949F-FADC7B6E317B}" dt="2024-02-03T05:39:37.833" v="212" actId="478"/>
          <ac:spMkLst>
            <pc:docMk/>
            <pc:sldMk cId="1803409147" sldId="1093"/>
            <ac:spMk id="23" creationId="{079BE45E-0637-5E4E-B37B-C8AD7A9C7F9A}"/>
          </ac:spMkLst>
        </pc:spChg>
        <pc:spChg chg="add mod">
          <ac:chgData name="藤本　圭一郎" userId="6e00e87b-157c-407e-a580-8ad48b79491f" providerId="ADAL" clId="{199DDAA8-255F-8749-949F-FADC7B6E317B}" dt="2024-02-03T05:46:00.984" v="322" actId="20577"/>
          <ac:spMkLst>
            <pc:docMk/>
            <pc:sldMk cId="1803409147" sldId="1093"/>
            <ac:spMk id="27" creationId="{43B2D4F4-91FC-225E-7011-CBA39D7FCA06}"/>
          </ac:spMkLst>
        </pc:spChg>
        <pc:graphicFrameChg chg="add del mod modGraphic">
          <ac:chgData name="藤本　圭一郎" userId="6e00e87b-157c-407e-a580-8ad48b79491f" providerId="ADAL" clId="{199DDAA8-255F-8749-949F-FADC7B6E317B}" dt="2024-02-03T05:45:29.994" v="294" actId="478"/>
          <ac:graphicFrameMkLst>
            <pc:docMk/>
            <pc:sldMk cId="1803409147" sldId="1093"/>
            <ac:graphicFrameMk id="25" creationId="{9DC03B0C-5D8B-7EE7-87C9-A1169C02AF97}"/>
          </ac:graphicFrameMkLst>
        </pc:graphicFrameChg>
        <pc:picChg chg="del">
          <ac:chgData name="藤本　圭一郎" userId="6e00e87b-157c-407e-a580-8ad48b79491f" providerId="ADAL" clId="{199DDAA8-255F-8749-949F-FADC7B6E317B}" dt="2024-02-03T05:39:37.833" v="212" actId="478"/>
          <ac:picMkLst>
            <pc:docMk/>
            <pc:sldMk cId="1803409147" sldId="1093"/>
            <ac:picMk id="5" creationId="{83BD7A69-8196-C946-2AF6-BD2FD65E11DC}"/>
          </ac:picMkLst>
        </pc:picChg>
        <pc:picChg chg="add del mod">
          <ac:chgData name="藤本　圭一郎" userId="6e00e87b-157c-407e-a580-8ad48b79491f" providerId="ADAL" clId="{199DDAA8-255F-8749-949F-FADC7B6E317B}" dt="2024-02-03T05:40:36.250" v="236" actId="478"/>
          <ac:picMkLst>
            <pc:docMk/>
            <pc:sldMk cId="1803409147" sldId="1093"/>
            <ac:picMk id="7" creationId="{8EA8272F-523A-11F5-2675-E0A2AFB40464}"/>
          </ac:picMkLst>
        </pc:picChg>
        <pc:picChg chg="add mod">
          <ac:chgData name="藤本　圭一郎" userId="6e00e87b-157c-407e-a580-8ad48b79491f" providerId="ADAL" clId="{199DDAA8-255F-8749-949F-FADC7B6E317B}" dt="2024-02-03T05:42:22.466" v="257" actId="1076"/>
          <ac:picMkLst>
            <pc:docMk/>
            <pc:sldMk cId="1803409147" sldId="1093"/>
            <ac:picMk id="12" creationId="{7CE1611D-DBAB-B32C-71BE-FCC3E6F45FA0}"/>
          </ac:picMkLst>
        </pc:picChg>
        <pc:cxnChg chg="del">
          <ac:chgData name="藤本　圭一郎" userId="6e00e87b-157c-407e-a580-8ad48b79491f" providerId="ADAL" clId="{199DDAA8-255F-8749-949F-FADC7B6E317B}" dt="2024-02-03T05:39:37.833" v="212" actId="478"/>
          <ac:cxnSpMkLst>
            <pc:docMk/>
            <pc:sldMk cId="1803409147" sldId="1093"/>
            <ac:cxnSpMk id="8" creationId="{2211C9AF-AF59-7DC1-B058-96091AE5414B}"/>
          </ac:cxnSpMkLst>
        </pc:cxnChg>
        <pc:cxnChg chg="del">
          <ac:chgData name="藤本　圭一郎" userId="6e00e87b-157c-407e-a580-8ad48b79491f" providerId="ADAL" clId="{199DDAA8-255F-8749-949F-FADC7B6E317B}" dt="2024-02-03T05:39:37.833" v="212" actId="478"/>
          <ac:cxnSpMkLst>
            <pc:docMk/>
            <pc:sldMk cId="1803409147" sldId="1093"/>
            <ac:cxnSpMk id="9" creationId="{37429F5C-F3D3-C568-3932-8F4E54C96B81}"/>
          </ac:cxnSpMkLst>
        </pc:cxnChg>
        <pc:cxnChg chg="add mod">
          <ac:chgData name="藤本　圭一郎" userId="6e00e87b-157c-407e-a580-8ad48b79491f" providerId="ADAL" clId="{199DDAA8-255F-8749-949F-FADC7B6E317B}" dt="2024-02-03T05:43:34.796" v="289" actId="14100"/>
          <ac:cxnSpMkLst>
            <pc:docMk/>
            <pc:sldMk cId="1803409147" sldId="1093"/>
            <ac:cxnSpMk id="16" creationId="{638B364B-404B-50CA-3FFA-C70148C25F8A}"/>
          </ac:cxnSpMkLst>
        </pc:cxnChg>
      </pc:sldChg>
      <pc:sldChg chg="addSp delSp modSp add mod">
        <pc:chgData name="藤本　圭一郎" userId="6e00e87b-157c-407e-a580-8ad48b79491f" providerId="ADAL" clId="{199DDAA8-255F-8749-949F-FADC7B6E317B}" dt="2024-02-03T07:23:10.234" v="429" actId="20577"/>
        <pc:sldMkLst>
          <pc:docMk/>
          <pc:sldMk cId="2882223640" sldId="1094"/>
        </pc:sldMkLst>
        <pc:spChg chg="mod">
          <ac:chgData name="藤本　圭一郎" userId="6e00e87b-157c-407e-a580-8ad48b79491f" providerId="ADAL" clId="{199DDAA8-255F-8749-949F-FADC7B6E317B}" dt="2024-02-03T07:23:10.234" v="429" actId="20577"/>
          <ac:spMkLst>
            <pc:docMk/>
            <pc:sldMk cId="2882223640" sldId="1094"/>
            <ac:spMk id="6" creationId="{68F5381A-D586-240E-FF97-1AA7641ECF91}"/>
          </ac:spMkLst>
        </pc:spChg>
        <pc:picChg chg="mod">
          <ac:chgData name="藤本　圭一郎" userId="6e00e87b-157c-407e-a580-8ad48b79491f" providerId="ADAL" clId="{199DDAA8-255F-8749-949F-FADC7B6E317B}" dt="2024-02-03T07:21:01.440" v="395" actId="1076"/>
          <ac:picMkLst>
            <pc:docMk/>
            <pc:sldMk cId="2882223640" sldId="1094"/>
            <ac:picMk id="3" creationId="{13443B96-898D-4C44-24D1-528498BE99CF}"/>
          </ac:picMkLst>
        </pc:picChg>
        <pc:picChg chg="del">
          <ac:chgData name="藤本　圭一郎" userId="6e00e87b-157c-407e-a580-8ad48b79491f" providerId="ADAL" clId="{199DDAA8-255F-8749-949F-FADC7B6E317B}" dt="2024-02-03T07:20:54.469" v="393" actId="478"/>
          <ac:picMkLst>
            <pc:docMk/>
            <pc:sldMk cId="2882223640" sldId="1094"/>
            <ac:picMk id="5" creationId="{C876FE80-EE75-A1FD-D950-6130FEBB347D}"/>
          </ac:picMkLst>
        </pc:picChg>
        <pc:picChg chg="add mod">
          <ac:chgData name="藤本　圭一郎" userId="6e00e87b-157c-407e-a580-8ad48b79491f" providerId="ADAL" clId="{199DDAA8-255F-8749-949F-FADC7B6E317B}" dt="2024-02-03T07:20:58.460" v="394" actId="1076"/>
          <ac:picMkLst>
            <pc:docMk/>
            <pc:sldMk cId="2882223640" sldId="1094"/>
            <ac:picMk id="7" creationId="{E644E972-BDE8-AE5C-3EE2-25BF3E5155DF}"/>
          </ac:picMkLst>
        </pc:picChg>
      </pc:sldChg>
      <pc:sldChg chg="addSp delSp modSp add mod">
        <pc:chgData name="藤本　圭一郎" userId="6e00e87b-157c-407e-a580-8ad48b79491f" providerId="ADAL" clId="{199DDAA8-255F-8749-949F-FADC7B6E317B}" dt="2024-02-03T07:22:16.258" v="410" actId="1076"/>
        <pc:sldMkLst>
          <pc:docMk/>
          <pc:sldMk cId="1991374953" sldId="1095"/>
        </pc:sldMkLst>
        <pc:grpChg chg="add del mod">
          <ac:chgData name="藤本　圭一郎" userId="6e00e87b-157c-407e-a580-8ad48b79491f" providerId="ADAL" clId="{199DDAA8-255F-8749-949F-FADC7B6E317B}" dt="2024-02-03T07:22:04.384" v="407" actId="478"/>
          <ac:grpSpMkLst>
            <pc:docMk/>
            <pc:sldMk cId="1991374953" sldId="1095"/>
            <ac:grpSpMk id="9" creationId="{83A1A708-1927-D564-CD92-C1F072E48F7B}"/>
          </ac:grpSpMkLst>
        </pc:grpChg>
        <pc:picChg chg="del">
          <ac:chgData name="藤本　圭一郎" userId="6e00e87b-157c-407e-a580-8ad48b79491f" providerId="ADAL" clId="{199DDAA8-255F-8749-949F-FADC7B6E317B}" dt="2024-02-03T07:21:18.977" v="397" actId="478"/>
          <ac:picMkLst>
            <pc:docMk/>
            <pc:sldMk cId="1991374953" sldId="1095"/>
            <ac:picMk id="3" creationId="{DF015B9C-E5F8-B893-F9A2-51D9AEB4D927}"/>
          </ac:picMkLst>
        </pc:picChg>
        <pc:picChg chg="add mod topLvl">
          <ac:chgData name="藤本　圭一郎" userId="6e00e87b-157c-407e-a580-8ad48b79491f" providerId="ADAL" clId="{199DDAA8-255F-8749-949F-FADC7B6E317B}" dt="2024-02-03T07:22:04.384" v="407" actId="478"/>
          <ac:picMkLst>
            <pc:docMk/>
            <pc:sldMk cId="1991374953" sldId="1095"/>
            <ac:picMk id="5" creationId="{B2A60B1D-51A0-91AD-7488-C6E295375028}"/>
          </ac:picMkLst>
        </pc:picChg>
        <pc:picChg chg="del">
          <ac:chgData name="藤本　圭一郎" userId="6e00e87b-157c-407e-a580-8ad48b79491f" providerId="ADAL" clId="{199DDAA8-255F-8749-949F-FADC7B6E317B}" dt="2024-02-03T07:21:20.326" v="398" actId="478"/>
          <ac:picMkLst>
            <pc:docMk/>
            <pc:sldMk cId="1991374953" sldId="1095"/>
            <ac:picMk id="7" creationId="{10FE08C6-A623-B470-86A7-670F92874557}"/>
          </ac:picMkLst>
        </pc:picChg>
        <pc:picChg chg="add del mod topLvl">
          <ac:chgData name="藤本　圭一郎" userId="6e00e87b-157c-407e-a580-8ad48b79491f" providerId="ADAL" clId="{199DDAA8-255F-8749-949F-FADC7B6E317B}" dt="2024-02-03T07:22:04.384" v="407" actId="478"/>
          <ac:picMkLst>
            <pc:docMk/>
            <pc:sldMk cId="1991374953" sldId="1095"/>
            <ac:picMk id="8" creationId="{8458F166-DA01-31D4-EEC5-D6FB0BFBD355}"/>
          </ac:picMkLst>
        </pc:picChg>
        <pc:picChg chg="add mod">
          <ac:chgData name="藤本　圭一郎" userId="6e00e87b-157c-407e-a580-8ad48b79491f" providerId="ADAL" clId="{199DDAA8-255F-8749-949F-FADC7B6E317B}" dt="2024-02-03T07:22:16.258" v="410" actId="1076"/>
          <ac:picMkLst>
            <pc:docMk/>
            <pc:sldMk cId="1991374953" sldId="1095"/>
            <ac:picMk id="10" creationId="{DC79D716-699C-C985-2F34-4052286508FB}"/>
          </ac:picMkLst>
        </pc:picChg>
      </pc:sldChg>
      <pc:sldChg chg="add">
        <pc:chgData name="藤本　圭一郎" userId="6e00e87b-157c-407e-a580-8ad48b79491f" providerId="ADAL" clId="{199DDAA8-255F-8749-949F-FADC7B6E317B}" dt="2024-02-03T07:22:01.860" v="406"/>
        <pc:sldMkLst>
          <pc:docMk/>
          <pc:sldMk cId="3386986068" sldId="1096"/>
        </pc:sldMkLst>
      </pc:sldChg>
      <pc:sldChg chg="add del">
        <pc:chgData name="藤本　圭一郎" userId="6e00e87b-157c-407e-a580-8ad48b79491f" providerId="ADAL" clId="{199DDAA8-255F-8749-949F-FADC7B6E317B}" dt="2024-02-03T07:46:59.947" v="431"/>
        <pc:sldMkLst>
          <pc:docMk/>
          <pc:sldMk cId="66403331" sldId="1097"/>
        </pc:sldMkLst>
      </pc:sldChg>
      <pc:sldChg chg="addSp delSp modSp add mod">
        <pc:chgData name="藤本　圭一郎" userId="6e00e87b-157c-407e-a580-8ad48b79491f" providerId="ADAL" clId="{199DDAA8-255F-8749-949F-FADC7B6E317B}" dt="2024-02-03T07:50:42.829" v="469" actId="20577"/>
        <pc:sldMkLst>
          <pc:docMk/>
          <pc:sldMk cId="1435950933" sldId="1097"/>
        </pc:sldMkLst>
        <pc:spChg chg="del">
          <ac:chgData name="藤本　圭一郎" userId="6e00e87b-157c-407e-a580-8ad48b79491f" providerId="ADAL" clId="{199DDAA8-255F-8749-949F-FADC7B6E317B}" dt="2024-02-03T07:47:11.733" v="435" actId="478"/>
          <ac:spMkLst>
            <pc:docMk/>
            <pc:sldMk cId="1435950933" sldId="1097"/>
            <ac:spMk id="6" creationId="{59C70A42-812D-5F3C-6744-1C3606E47EE9}"/>
          </ac:spMkLst>
        </pc:spChg>
        <pc:spChg chg="del">
          <ac:chgData name="藤本　圭一郎" userId="6e00e87b-157c-407e-a580-8ad48b79491f" providerId="ADAL" clId="{199DDAA8-255F-8749-949F-FADC7B6E317B}" dt="2024-02-03T07:47:08.942" v="434" actId="478"/>
          <ac:spMkLst>
            <pc:docMk/>
            <pc:sldMk cId="1435950933" sldId="1097"/>
            <ac:spMk id="9" creationId="{7D739CEB-A64B-19A8-5DAB-AA4CEBCCBBB3}"/>
          </ac:spMkLst>
        </pc:spChg>
        <pc:spChg chg="del">
          <ac:chgData name="藤本　圭一郎" userId="6e00e87b-157c-407e-a580-8ad48b79491f" providerId="ADAL" clId="{199DDAA8-255F-8749-949F-FADC7B6E317B}" dt="2024-02-03T07:47:06.821" v="433" actId="478"/>
          <ac:spMkLst>
            <pc:docMk/>
            <pc:sldMk cId="1435950933" sldId="1097"/>
            <ac:spMk id="10" creationId="{3AE42B13-3FE1-97BF-9A07-949FB0868A99}"/>
          </ac:spMkLst>
        </pc:spChg>
        <pc:spChg chg="mod">
          <ac:chgData name="藤本　圭一郎" userId="6e00e87b-157c-407e-a580-8ad48b79491f" providerId="ADAL" clId="{199DDAA8-255F-8749-949F-FADC7B6E317B}" dt="2024-02-03T07:50:42.829" v="469" actId="20577"/>
          <ac:spMkLst>
            <pc:docMk/>
            <pc:sldMk cId="1435950933" sldId="1097"/>
            <ac:spMk id="11" creationId="{EEF96171-86B8-491D-E139-15FA434A2CC5}"/>
          </ac:spMkLst>
        </pc:spChg>
        <pc:spChg chg="del">
          <ac:chgData name="藤本　圭一郎" userId="6e00e87b-157c-407e-a580-8ad48b79491f" providerId="ADAL" clId="{199DDAA8-255F-8749-949F-FADC7B6E317B}" dt="2024-02-03T07:47:14.362" v="436" actId="478"/>
          <ac:spMkLst>
            <pc:docMk/>
            <pc:sldMk cId="1435950933" sldId="1097"/>
            <ac:spMk id="12" creationId="{E7378A18-7200-678A-F43E-13CCEFC4BCB5}"/>
          </ac:spMkLst>
        </pc:spChg>
        <pc:spChg chg="del">
          <ac:chgData name="藤本　圭一郎" userId="6e00e87b-157c-407e-a580-8ad48b79491f" providerId="ADAL" clId="{199DDAA8-255F-8749-949F-FADC7B6E317B}" dt="2024-02-03T07:47:06.821" v="433" actId="478"/>
          <ac:spMkLst>
            <pc:docMk/>
            <pc:sldMk cId="1435950933" sldId="1097"/>
            <ac:spMk id="13" creationId="{D5934BAC-0948-0C28-9D02-F091F6AD6990}"/>
          </ac:spMkLst>
        </pc:spChg>
        <pc:picChg chg="add mod">
          <ac:chgData name="藤本　圭一郎" userId="6e00e87b-157c-407e-a580-8ad48b79491f" providerId="ADAL" clId="{199DDAA8-255F-8749-949F-FADC7B6E317B}" dt="2024-02-03T07:48:23.761" v="445" actId="14100"/>
          <ac:picMkLst>
            <pc:docMk/>
            <pc:sldMk cId="1435950933" sldId="1097"/>
            <ac:picMk id="3" creationId="{9C1D48EA-B8E5-B1C2-9168-8BD0F1901EDC}"/>
          </ac:picMkLst>
        </pc:picChg>
      </pc:sldChg>
    </pc:docChg>
  </pc:docChgLst>
  <pc:docChgLst>
    <pc:chgData name="藤本　圭一郎" userId="6e00e87b-157c-407e-a580-8ad48b79491f" providerId="ADAL" clId="{DFCD709B-D25A-AD45-BEF3-F878ED94D532}"/>
    <pc:docChg chg="custSel addSld delSld modSld">
      <pc:chgData name="藤本　圭一郎" userId="6e00e87b-157c-407e-a580-8ad48b79491f" providerId="ADAL" clId="{DFCD709B-D25A-AD45-BEF3-F878ED94D532}" dt="2024-02-05T00:35:56.823" v="660" actId="1038"/>
      <pc:docMkLst>
        <pc:docMk/>
      </pc:docMkLst>
      <pc:sldChg chg="addSp delSp modSp mod">
        <pc:chgData name="藤本　圭一郎" userId="6e00e87b-157c-407e-a580-8ad48b79491f" providerId="ADAL" clId="{DFCD709B-D25A-AD45-BEF3-F878ED94D532}" dt="2024-02-05T00:12:08.755" v="84" actId="1076"/>
        <pc:sldMkLst>
          <pc:docMk/>
          <pc:sldMk cId="1426604364" sldId="1073"/>
        </pc:sldMkLst>
        <pc:spChg chg="mod">
          <ac:chgData name="藤本　圭一郎" userId="6e00e87b-157c-407e-a580-8ad48b79491f" providerId="ADAL" clId="{DFCD709B-D25A-AD45-BEF3-F878ED94D532}" dt="2024-02-05T00:11:05.784" v="69" actId="20577"/>
          <ac:spMkLst>
            <pc:docMk/>
            <pc:sldMk cId="1426604364" sldId="1073"/>
            <ac:spMk id="2" creationId="{85A2F898-58D3-5540-4F39-90801007C4B1}"/>
          </ac:spMkLst>
        </pc:spChg>
        <pc:spChg chg="del">
          <ac:chgData name="藤本　圭一郎" userId="6e00e87b-157c-407e-a580-8ad48b79491f" providerId="ADAL" clId="{DFCD709B-D25A-AD45-BEF3-F878ED94D532}" dt="2024-02-05T00:10:56.053" v="22" actId="478"/>
          <ac:spMkLst>
            <pc:docMk/>
            <pc:sldMk cId="1426604364" sldId="1073"/>
            <ac:spMk id="10" creationId="{3058CED6-7522-01AE-DE9E-B2893821F390}"/>
          </ac:spMkLst>
        </pc:spChg>
        <pc:spChg chg="del">
          <ac:chgData name="藤本　圭一郎" userId="6e00e87b-157c-407e-a580-8ad48b79491f" providerId="ADAL" clId="{DFCD709B-D25A-AD45-BEF3-F878ED94D532}" dt="2024-02-05T00:10:56.053" v="22" actId="478"/>
          <ac:spMkLst>
            <pc:docMk/>
            <pc:sldMk cId="1426604364" sldId="1073"/>
            <ac:spMk id="12" creationId="{2D61ED43-3AE4-C610-B982-894FCD49A99E}"/>
          </ac:spMkLst>
        </pc:spChg>
        <pc:spChg chg="del">
          <ac:chgData name="藤本　圭一郎" userId="6e00e87b-157c-407e-a580-8ad48b79491f" providerId="ADAL" clId="{DFCD709B-D25A-AD45-BEF3-F878ED94D532}" dt="2024-02-05T00:10:56.053" v="22" actId="478"/>
          <ac:spMkLst>
            <pc:docMk/>
            <pc:sldMk cId="1426604364" sldId="1073"/>
            <ac:spMk id="13" creationId="{93C15D8D-F4AD-450A-43BB-C3ABC11B5518}"/>
          </ac:spMkLst>
        </pc:spChg>
        <pc:spChg chg="del">
          <ac:chgData name="藤本　圭一郎" userId="6e00e87b-157c-407e-a580-8ad48b79491f" providerId="ADAL" clId="{DFCD709B-D25A-AD45-BEF3-F878ED94D532}" dt="2024-02-05T00:10:56.053" v="22" actId="478"/>
          <ac:spMkLst>
            <pc:docMk/>
            <pc:sldMk cId="1426604364" sldId="1073"/>
            <ac:spMk id="14" creationId="{416F5A1E-F659-0B88-7A0C-F60C136715BB}"/>
          </ac:spMkLst>
        </pc:spChg>
        <pc:spChg chg="del">
          <ac:chgData name="藤本　圭一郎" userId="6e00e87b-157c-407e-a580-8ad48b79491f" providerId="ADAL" clId="{DFCD709B-D25A-AD45-BEF3-F878ED94D532}" dt="2024-02-05T00:10:56.053" v="22" actId="478"/>
          <ac:spMkLst>
            <pc:docMk/>
            <pc:sldMk cId="1426604364" sldId="1073"/>
            <ac:spMk id="15" creationId="{6FE00F65-B75A-971D-DE90-5A31384CEE3D}"/>
          </ac:spMkLst>
        </pc:spChg>
        <pc:spChg chg="del">
          <ac:chgData name="藤本　圭一郎" userId="6e00e87b-157c-407e-a580-8ad48b79491f" providerId="ADAL" clId="{DFCD709B-D25A-AD45-BEF3-F878ED94D532}" dt="2024-02-05T00:10:56.053" v="22" actId="478"/>
          <ac:spMkLst>
            <pc:docMk/>
            <pc:sldMk cId="1426604364" sldId="1073"/>
            <ac:spMk id="16" creationId="{98ED0650-6DF8-F3DA-C566-B742F6444A34}"/>
          </ac:spMkLst>
        </pc:spChg>
        <pc:spChg chg="del">
          <ac:chgData name="藤本　圭一郎" userId="6e00e87b-157c-407e-a580-8ad48b79491f" providerId="ADAL" clId="{DFCD709B-D25A-AD45-BEF3-F878ED94D532}" dt="2024-02-05T00:10:56.053" v="22" actId="478"/>
          <ac:spMkLst>
            <pc:docMk/>
            <pc:sldMk cId="1426604364" sldId="1073"/>
            <ac:spMk id="18" creationId="{921E5A38-2423-B06F-6924-57803EB69733}"/>
          </ac:spMkLst>
        </pc:spChg>
        <pc:spChg chg="del">
          <ac:chgData name="藤本　圭一郎" userId="6e00e87b-157c-407e-a580-8ad48b79491f" providerId="ADAL" clId="{DFCD709B-D25A-AD45-BEF3-F878ED94D532}" dt="2024-02-05T00:10:56.053" v="22" actId="478"/>
          <ac:spMkLst>
            <pc:docMk/>
            <pc:sldMk cId="1426604364" sldId="1073"/>
            <ac:spMk id="19" creationId="{7EA4D697-ED97-289C-3944-F68422151FF4}"/>
          </ac:spMkLst>
        </pc:spChg>
        <pc:spChg chg="del">
          <ac:chgData name="藤本　圭一郎" userId="6e00e87b-157c-407e-a580-8ad48b79491f" providerId="ADAL" clId="{DFCD709B-D25A-AD45-BEF3-F878ED94D532}" dt="2024-02-05T00:10:56.053" v="22" actId="478"/>
          <ac:spMkLst>
            <pc:docMk/>
            <pc:sldMk cId="1426604364" sldId="1073"/>
            <ac:spMk id="20" creationId="{2661F815-C357-CD5B-DD65-427B4E9F3138}"/>
          </ac:spMkLst>
        </pc:spChg>
        <pc:spChg chg="del">
          <ac:chgData name="藤本　圭一郎" userId="6e00e87b-157c-407e-a580-8ad48b79491f" providerId="ADAL" clId="{DFCD709B-D25A-AD45-BEF3-F878ED94D532}" dt="2024-02-05T00:10:56.053" v="22" actId="478"/>
          <ac:spMkLst>
            <pc:docMk/>
            <pc:sldMk cId="1426604364" sldId="1073"/>
            <ac:spMk id="21" creationId="{8F5CDA7A-8858-ED41-7905-30F7215FE97A}"/>
          </ac:spMkLst>
        </pc:spChg>
        <pc:picChg chg="add mod">
          <ac:chgData name="藤本　圭一郎" userId="6e00e87b-157c-407e-a580-8ad48b79491f" providerId="ADAL" clId="{DFCD709B-D25A-AD45-BEF3-F878ED94D532}" dt="2024-02-05T00:11:35.255" v="74" actId="14100"/>
          <ac:picMkLst>
            <pc:docMk/>
            <pc:sldMk cId="1426604364" sldId="1073"/>
            <ac:picMk id="3" creationId="{6206D864-EDE6-79DB-B3A1-F4479045FA02}"/>
          </ac:picMkLst>
        </pc:picChg>
        <pc:picChg chg="add mod">
          <ac:chgData name="藤本　圭一郎" userId="6e00e87b-157c-407e-a580-8ad48b79491f" providerId="ADAL" clId="{DFCD709B-D25A-AD45-BEF3-F878ED94D532}" dt="2024-02-05T00:12:08.755" v="84" actId="1076"/>
          <ac:picMkLst>
            <pc:docMk/>
            <pc:sldMk cId="1426604364" sldId="1073"/>
            <ac:picMk id="5" creationId="{3D127EC9-0517-2762-23CD-228D99E4739E}"/>
          </ac:picMkLst>
        </pc:picChg>
        <pc:picChg chg="del">
          <ac:chgData name="藤本　圭一郎" userId="6e00e87b-157c-407e-a580-8ad48b79491f" providerId="ADAL" clId="{DFCD709B-D25A-AD45-BEF3-F878ED94D532}" dt="2024-02-05T00:10:56.053" v="22" actId="478"/>
          <ac:picMkLst>
            <pc:docMk/>
            <pc:sldMk cId="1426604364" sldId="1073"/>
            <ac:picMk id="23" creationId="{631AEC24-E541-CD06-4804-26908FDE9352}"/>
          </ac:picMkLst>
        </pc:picChg>
      </pc:sldChg>
      <pc:sldChg chg="addSp delSp modSp add mod">
        <pc:chgData name="藤本　圭一郎" userId="6e00e87b-157c-407e-a580-8ad48b79491f" providerId="ADAL" clId="{DFCD709B-D25A-AD45-BEF3-F878ED94D532}" dt="2024-02-05T00:13:09.087" v="97"/>
        <pc:sldMkLst>
          <pc:docMk/>
          <pc:sldMk cId="727770394" sldId="1074"/>
        </pc:sldMkLst>
        <pc:picChg chg="del">
          <ac:chgData name="藤本　圭一郎" userId="6e00e87b-157c-407e-a580-8ad48b79491f" providerId="ADAL" clId="{DFCD709B-D25A-AD45-BEF3-F878ED94D532}" dt="2024-02-05T00:12:15.253" v="86" actId="478"/>
          <ac:picMkLst>
            <pc:docMk/>
            <pc:sldMk cId="727770394" sldId="1074"/>
            <ac:picMk id="3" creationId="{D9FB56DA-0018-6D98-4B31-7DFD6C2E28C6}"/>
          </ac:picMkLst>
        </pc:picChg>
        <pc:picChg chg="del">
          <ac:chgData name="藤本　圭一郎" userId="6e00e87b-157c-407e-a580-8ad48b79491f" providerId="ADAL" clId="{DFCD709B-D25A-AD45-BEF3-F878ED94D532}" dt="2024-02-05T00:12:15.253" v="86" actId="478"/>
          <ac:picMkLst>
            <pc:docMk/>
            <pc:sldMk cId="727770394" sldId="1074"/>
            <ac:picMk id="5" creationId="{B73B13D4-7B4E-1A98-9439-1F05DB1382C5}"/>
          </ac:picMkLst>
        </pc:picChg>
        <pc:picChg chg="add mod">
          <ac:chgData name="藤本　圭一郎" userId="6e00e87b-157c-407e-a580-8ad48b79491f" providerId="ADAL" clId="{DFCD709B-D25A-AD45-BEF3-F878ED94D532}" dt="2024-02-05T00:12:41.505" v="92" actId="1076"/>
          <ac:picMkLst>
            <pc:docMk/>
            <pc:sldMk cId="727770394" sldId="1074"/>
            <ac:picMk id="6" creationId="{38B506FC-7988-E7AB-BB8E-6F409DE36EB2}"/>
          </ac:picMkLst>
        </pc:picChg>
        <pc:picChg chg="add mod">
          <ac:chgData name="藤本　圭一郎" userId="6e00e87b-157c-407e-a580-8ad48b79491f" providerId="ADAL" clId="{DFCD709B-D25A-AD45-BEF3-F878ED94D532}" dt="2024-02-05T00:13:05.353" v="96" actId="1076"/>
          <ac:picMkLst>
            <pc:docMk/>
            <pc:sldMk cId="727770394" sldId="1074"/>
            <ac:picMk id="7" creationId="{4E853A06-EA6E-5317-8EBE-37D117C7AC5B}"/>
          </ac:picMkLst>
        </pc:picChg>
        <pc:picChg chg="add">
          <ac:chgData name="藤本　圭一郎" userId="6e00e87b-157c-407e-a580-8ad48b79491f" providerId="ADAL" clId="{DFCD709B-D25A-AD45-BEF3-F878ED94D532}" dt="2024-02-05T00:13:09.087" v="97"/>
          <ac:picMkLst>
            <pc:docMk/>
            <pc:sldMk cId="727770394" sldId="1074"/>
            <ac:picMk id="8" creationId="{AD6EE947-6F08-BB07-901B-29AFBA237C97}"/>
          </ac:picMkLst>
        </pc:picChg>
      </pc:sldChg>
      <pc:sldChg chg="del">
        <pc:chgData name="藤本　圭一郎" userId="6e00e87b-157c-407e-a580-8ad48b79491f" providerId="ADAL" clId="{DFCD709B-D25A-AD45-BEF3-F878ED94D532}" dt="2024-02-05T00:10:49.913" v="0" actId="2696"/>
        <pc:sldMkLst>
          <pc:docMk/>
          <pc:sldMk cId="1205535275" sldId="1074"/>
        </pc:sldMkLst>
      </pc:sldChg>
      <pc:sldChg chg="del">
        <pc:chgData name="藤本　圭一郎" userId="6e00e87b-157c-407e-a580-8ad48b79491f" providerId="ADAL" clId="{DFCD709B-D25A-AD45-BEF3-F878ED94D532}" dt="2024-02-05T00:10:49.916" v="1" actId="2696"/>
        <pc:sldMkLst>
          <pc:docMk/>
          <pc:sldMk cId="1087056172" sldId="1075"/>
        </pc:sldMkLst>
      </pc:sldChg>
      <pc:sldChg chg="addSp delSp modSp add mod">
        <pc:chgData name="藤本　圭一郎" userId="6e00e87b-157c-407e-a580-8ad48b79491f" providerId="ADAL" clId="{DFCD709B-D25A-AD45-BEF3-F878ED94D532}" dt="2024-02-05T00:13:48.395" v="109" actId="1076"/>
        <pc:sldMkLst>
          <pc:docMk/>
          <pc:sldMk cId="4290511793" sldId="1075"/>
        </pc:sldMkLst>
        <pc:picChg chg="add mod">
          <ac:chgData name="藤本　圭一郎" userId="6e00e87b-157c-407e-a580-8ad48b79491f" providerId="ADAL" clId="{DFCD709B-D25A-AD45-BEF3-F878ED94D532}" dt="2024-02-05T00:13:31.147" v="102" actId="1076"/>
          <ac:picMkLst>
            <pc:docMk/>
            <pc:sldMk cId="4290511793" sldId="1075"/>
            <ac:picMk id="3" creationId="{F835BB0B-D20A-877B-3202-581F09F73D7E}"/>
          </ac:picMkLst>
        </pc:picChg>
        <pc:picChg chg="add mod">
          <ac:chgData name="藤本　圭一郎" userId="6e00e87b-157c-407e-a580-8ad48b79491f" providerId="ADAL" clId="{DFCD709B-D25A-AD45-BEF3-F878ED94D532}" dt="2024-02-05T00:13:48.395" v="109" actId="1076"/>
          <ac:picMkLst>
            <pc:docMk/>
            <pc:sldMk cId="4290511793" sldId="1075"/>
            <ac:picMk id="5" creationId="{F97CA1CA-BAD7-D0A2-7B37-FE3CE690D265}"/>
          </ac:picMkLst>
        </pc:picChg>
        <pc:picChg chg="del">
          <ac:chgData name="藤本　圭一郎" userId="6e00e87b-157c-407e-a580-8ad48b79491f" providerId="ADAL" clId="{DFCD709B-D25A-AD45-BEF3-F878ED94D532}" dt="2024-02-05T00:13:14.064" v="99" actId="478"/>
          <ac:picMkLst>
            <pc:docMk/>
            <pc:sldMk cId="4290511793" sldId="1075"/>
            <ac:picMk id="6" creationId="{D5E25343-2EB1-33DF-8F29-D69D2072EA9B}"/>
          </ac:picMkLst>
        </pc:picChg>
        <pc:picChg chg="del">
          <ac:chgData name="藤本　圭一郎" userId="6e00e87b-157c-407e-a580-8ad48b79491f" providerId="ADAL" clId="{DFCD709B-D25A-AD45-BEF3-F878ED94D532}" dt="2024-02-05T00:13:14.064" v="99" actId="478"/>
          <ac:picMkLst>
            <pc:docMk/>
            <pc:sldMk cId="4290511793" sldId="1075"/>
            <ac:picMk id="7" creationId="{5F22556F-3763-02FD-C139-FE1DE6E11F7B}"/>
          </ac:picMkLst>
        </pc:picChg>
      </pc:sldChg>
      <pc:sldChg chg="del">
        <pc:chgData name="藤本　圭一郎" userId="6e00e87b-157c-407e-a580-8ad48b79491f" providerId="ADAL" clId="{DFCD709B-D25A-AD45-BEF3-F878ED94D532}" dt="2024-02-05T00:10:49.919" v="2" actId="2696"/>
        <pc:sldMkLst>
          <pc:docMk/>
          <pc:sldMk cId="262104556" sldId="1076"/>
        </pc:sldMkLst>
      </pc:sldChg>
      <pc:sldChg chg="addSp delSp modSp add mod">
        <pc:chgData name="藤本　圭一郎" userId="6e00e87b-157c-407e-a580-8ad48b79491f" providerId="ADAL" clId="{DFCD709B-D25A-AD45-BEF3-F878ED94D532}" dt="2024-02-05T00:14:23.102" v="120" actId="14100"/>
        <pc:sldMkLst>
          <pc:docMk/>
          <pc:sldMk cId="365377328" sldId="1076"/>
        </pc:sldMkLst>
        <pc:picChg chg="del">
          <ac:chgData name="藤本　圭一郎" userId="6e00e87b-157c-407e-a580-8ad48b79491f" providerId="ADAL" clId="{DFCD709B-D25A-AD45-BEF3-F878ED94D532}" dt="2024-02-05T00:13:52.701" v="111" actId="478"/>
          <ac:picMkLst>
            <pc:docMk/>
            <pc:sldMk cId="365377328" sldId="1076"/>
            <ac:picMk id="3" creationId="{EA56D181-32B7-B989-35E9-54B472D8C8CB}"/>
          </ac:picMkLst>
        </pc:picChg>
        <pc:picChg chg="del">
          <ac:chgData name="藤本　圭一郎" userId="6e00e87b-157c-407e-a580-8ad48b79491f" providerId="ADAL" clId="{DFCD709B-D25A-AD45-BEF3-F878ED94D532}" dt="2024-02-05T00:13:52.701" v="111" actId="478"/>
          <ac:picMkLst>
            <pc:docMk/>
            <pc:sldMk cId="365377328" sldId="1076"/>
            <ac:picMk id="5" creationId="{BCA3DDB1-AD4E-4384-87C5-1233924420AC}"/>
          </ac:picMkLst>
        </pc:picChg>
        <pc:picChg chg="add mod">
          <ac:chgData name="藤本　圭一郎" userId="6e00e87b-157c-407e-a580-8ad48b79491f" providerId="ADAL" clId="{DFCD709B-D25A-AD45-BEF3-F878ED94D532}" dt="2024-02-05T00:14:05.459" v="115" actId="1076"/>
          <ac:picMkLst>
            <pc:docMk/>
            <pc:sldMk cId="365377328" sldId="1076"/>
            <ac:picMk id="6" creationId="{762E7E65-3206-E99C-ABF5-E26205453459}"/>
          </ac:picMkLst>
        </pc:picChg>
        <pc:picChg chg="add mod">
          <ac:chgData name="藤本　圭一郎" userId="6e00e87b-157c-407e-a580-8ad48b79491f" providerId="ADAL" clId="{DFCD709B-D25A-AD45-BEF3-F878ED94D532}" dt="2024-02-05T00:14:23.102" v="120" actId="14100"/>
          <ac:picMkLst>
            <pc:docMk/>
            <pc:sldMk cId="365377328" sldId="1076"/>
            <ac:picMk id="7" creationId="{F01F3593-F87B-22D2-93C5-77093AAB97D9}"/>
          </ac:picMkLst>
        </pc:picChg>
      </pc:sldChg>
      <pc:sldChg chg="addSp delSp modSp add mod">
        <pc:chgData name="藤本　圭一郎" userId="6e00e87b-157c-407e-a580-8ad48b79491f" providerId="ADAL" clId="{DFCD709B-D25A-AD45-BEF3-F878ED94D532}" dt="2024-02-05T00:16:04.369" v="142" actId="1076"/>
        <pc:sldMkLst>
          <pc:docMk/>
          <pc:sldMk cId="2693455283" sldId="1077"/>
        </pc:sldMkLst>
        <pc:picChg chg="add mod">
          <ac:chgData name="藤本　圭一郎" userId="6e00e87b-157c-407e-a580-8ad48b79491f" providerId="ADAL" clId="{DFCD709B-D25A-AD45-BEF3-F878ED94D532}" dt="2024-02-05T00:15:28.664" v="132" actId="1076"/>
          <ac:picMkLst>
            <pc:docMk/>
            <pc:sldMk cId="2693455283" sldId="1077"/>
            <ac:picMk id="5" creationId="{D2A98DB7-B044-8560-3C6D-8BB03376F0D0}"/>
          </ac:picMkLst>
        </pc:picChg>
        <pc:picChg chg="del">
          <ac:chgData name="藤本　圭一郎" userId="6e00e87b-157c-407e-a580-8ad48b79491f" providerId="ADAL" clId="{DFCD709B-D25A-AD45-BEF3-F878ED94D532}" dt="2024-02-05T00:14:29.934" v="122" actId="478"/>
          <ac:picMkLst>
            <pc:docMk/>
            <pc:sldMk cId="2693455283" sldId="1077"/>
            <ac:picMk id="6" creationId="{CE88EA44-2A58-1FAF-198F-E71FED90BB38}"/>
          </ac:picMkLst>
        </pc:picChg>
        <pc:picChg chg="del">
          <ac:chgData name="藤本　圭一郎" userId="6e00e87b-157c-407e-a580-8ad48b79491f" providerId="ADAL" clId="{DFCD709B-D25A-AD45-BEF3-F878ED94D532}" dt="2024-02-05T00:14:29.934" v="122" actId="478"/>
          <ac:picMkLst>
            <pc:docMk/>
            <pc:sldMk cId="2693455283" sldId="1077"/>
            <ac:picMk id="7" creationId="{4FC32CAC-CDDA-6BD6-CDA4-34FACF1B8CE9}"/>
          </ac:picMkLst>
        </pc:picChg>
        <pc:picChg chg="add mod">
          <ac:chgData name="藤本　圭一郎" userId="6e00e87b-157c-407e-a580-8ad48b79491f" providerId="ADAL" clId="{DFCD709B-D25A-AD45-BEF3-F878ED94D532}" dt="2024-02-05T00:16:04.369" v="142" actId="1076"/>
          <ac:picMkLst>
            <pc:docMk/>
            <pc:sldMk cId="2693455283" sldId="1077"/>
            <ac:picMk id="9" creationId="{A9B076B2-8081-8929-434C-4AE9E8B03664}"/>
          </ac:picMkLst>
        </pc:picChg>
      </pc:sldChg>
      <pc:sldChg chg="del">
        <pc:chgData name="藤本　圭一郎" userId="6e00e87b-157c-407e-a580-8ad48b79491f" providerId="ADAL" clId="{DFCD709B-D25A-AD45-BEF3-F878ED94D532}" dt="2024-02-05T00:10:49.921" v="3" actId="2696"/>
        <pc:sldMkLst>
          <pc:docMk/>
          <pc:sldMk cId="3492486750" sldId="1077"/>
        </pc:sldMkLst>
      </pc:sldChg>
      <pc:sldChg chg="del">
        <pc:chgData name="藤本　圭一郎" userId="6e00e87b-157c-407e-a580-8ad48b79491f" providerId="ADAL" clId="{DFCD709B-D25A-AD45-BEF3-F878ED94D532}" dt="2024-02-05T00:10:49.923" v="4" actId="2696"/>
        <pc:sldMkLst>
          <pc:docMk/>
          <pc:sldMk cId="1297171173" sldId="1078"/>
        </pc:sldMkLst>
      </pc:sldChg>
      <pc:sldChg chg="addSp delSp modSp add mod">
        <pc:chgData name="藤本　圭一郎" userId="6e00e87b-157c-407e-a580-8ad48b79491f" providerId="ADAL" clId="{DFCD709B-D25A-AD45-BEF3-F878ED94D532}" dt="2024-02-05T00:16:42.487" v="150" actId="1076"/>
        <pc:sldMkLst>
          <pc:docMk/>
          <pc:sldMk cId="2905634707" sldId="1078"/>
        </pc:sldMkLst>
        <pc:picChg chg="del">
          <ac:chgData name="藤本　圭一郎" userId="6e00e87b-157c-407e-a580-8ad48b79491f" providerId="ADAL" clId="{DFCD709B-D25A-AD45-BEF3-F878ED94D532}" dt="2024-02-05T00:16:11.453" v="144" actId="478"/>
          <ac:picMkLst>
            <pc:docMk/>
            <pc:sldMk cId="2905634707" sldId="1078"/>
            <ac:picMk id="5" creationId="{DC03AD6B-5B7A-B1CC-D846-E807B23B8850}"/>
          </ac:picMkLst>
        </pc:picChg>
        <pc:picChg chg="add mod">
          <ac:chgData name="藤本　圭一郎" userId="6e00e87b-157c-407e-a580-8ad48b79491f" providerId="ADAL" clId="{DFCD709B-D25A-AD45-BEF3-F878ED94D532}" dt="2024-02-05T00:16:42.487" v="150" actId="1076"/>
          <ac:picMkLst>
            <pc:docMk/>
            <pc:sldMk cId="2905634707" sldId="1078"/>
            <ac:picMk id="6" creationId="{1456A056-5AD6-BF66-756D-DCA5DF1E0CBD}"/>
          </ac:picMkLst>
        </pc:picChg>
        <pc:picChg chg="del">
          <ac:chgData name="藤本　圭一郎" userId="6e00e87b-157c-407e-a580-8ad48b79491f" providerId="ADAL" clId="{DFCD709B-D25A-AD45-BEF3-F878ED94D532}" dt="2024-02-05T00:16:11.453" v="144" actId="478"/>
          <ac:picMkLst>
            <pc:docMk/>
            <pc:sldMk cId="2905634707" sldId="1078"/>
            <ac:picMk id="9" creationId="{A9FAC4D2-AF32-1DF5-31F7-4B3DA440C618}"/>
          </ac:picMkLst>
        </pc:picChg>
      </pc:sldChg>
      <pc:sldChg chg="del">
        <pc:chgData name="藤本　圭一郎" userId="6e00e87b-157c-407e-a580-8ad48b79491f" providerId="ADAL" clId="{DFCD709B-D25A-AD45-BEF3-F878ED94D532}" dt="2024-02-05T00:10:49.924" v="5" actId="2696"/>
        <pc:sldMkLst>
          <pc:docMk/>
          <pc:sldMk cId="1843447548" sldId="1079"/>
        </pc:sldMkLst>
      </pc:sldChg>
      <pc:sldChg chg="addSp delSp modSp add mod">
        <pc:chgData name="藤本　圭一郎" userId="6e00e87b-157c-407e-a580-8ad48b79491f" providerId="ADAL" clId="{DFCD709B-D25A-AD45-BEF3-F878ED94D532}" dt="2024-02-05T00:17:34.766" v="166" actId="1076"/>
        <pc:sldMkLst>
          <pc:docMk/>
          <pc:sldMk cId="1926418470" sldId="1079"/>
        </pc:sldMkLst>
        <pc:picChg chg="add mod">
          <ac:chgData name="藤本　圭一郎" userId="6e00e87b-157c-407e-a580-8ad48b79491f" providerId="ADAL" clId="{DFCD709B-D25A-AD45-BEF3-F878ED94D532}" dt="2024-02-05T00:17:34.766" v="166" actId="1076"/>
          <ac:picMkLst>
            <pc:docMk/>
            <pc:sldMk cId="1926418470" sldId="1079"/>
            <ac:picMk id="3" creationId="{92A78C75-B581-2178-1FDC-3EC88C5005B2}"/>
          </ac:picMkLst>
        </pc:picChg>
        <pc:picChg chg="add mod">
          <ac:chgData name="藤本　圭一郎" userId="6e00e87b-157c-407e-a580-8ad48b79491f" providerId="ADAL" clId="{DFCD709B-D25A-AD45-BEF3-F878ED94D532}" dt="2024-02-05T00:17:34.766" v="166" actId="1076"/>
          <ac:picMkLst>
            <pc:docMk/>
            <pc:sldMk cId="1926418470" sldId="1079"/>
            <ac:picMk id="5" creationId="{1E6688DB-50F8-1FF3-2CC8-FE06AE22FBAE}"/>
          </ac:picMkLst>
        </pc:picChg>
        <pc:picChg chg="del">
          <ac:chgData name="藤本　圭一郎" userId="6e00e87b-157c-407e-a580-8ad48b79491f" providerId="ADAL" clId="{DFCD709B-D25A-AD45-BEF3-F878ED94D532}" dt="2024-02-05T00:16:50.516" v="152" actId="478"/>
          <ac:picMkLst>
            <pc:docMk/>
            <pc:sldMk cId="1926418470" sldId="1079"/>
            <ac:picMk id="6" creationId="{92AE1838-1D31-DD2F-FA9F-748079EDC529}"/>
          </ac:picMkLst>
        </pc:picChg>
      </pc:sldChg>
      <pc:sldChg chg="del">
        <pc:chgData name="藤本　圭一郎" userId="6e00e87b-157c-407e-a580-8ad48b79491f" providerId="ADAL" clId="{DFCD709B-D25A-AD45-BEF3-F878ED94D532}" dt="2024-02-05T00:10:49.925" v="6" actId="2696"/>
        <pc:sldMkLst>
          <pc:docMk/>
          <pc:sldMk cId="290573335" sldId="1080"/>
        </pc:sldMkLst>
      </pc:sldChg>
      <pc:sldChg chg="addSp delSp modSp add mod">
        <pc:chgData name="藤本　圭一郎" userId="6e00e87b-157c-407e-a580-8ad48b79491f" providerId="ADAL" clId="{DFCD709B-D25A-AD45-BEF3-F878ED94D532}" dt="2024-02-05T00:18:46.519" v="182" actId="1076"/>
        <pc:sldMkLst>
          <pc:docMk/>
          <pc:sldMk cId="3078198157" sldId="1080"/>
        </pc:sldMkLst>
        <pc:picChg chg="del">
          <ac:chgData name="藤本　圭一郎" userId="6e00e87b-157c-407e-a580-8ad48b79491f" providerId="ADAL" clId="{DFCD709B-D25A-AD45-BEF3-F878ED94D532}" dt="2024-02-05T00:17:52.850" v="168" actId="478"/>
          <ac:picMkLst>
            <pc:docMk/>
            <pc:sldMk cId="3078198157" sldId="1080"/>
            <ac:picMk id="3" creationId="{D1C8C261-1613-AC2B-68A1-A3A32ABFD083}"/>
          </ac:picMkLst>
        </pc:picChg>
        <pc:picChg chg="del">
          <ac:chgData name="藤本　圭一郎" userId="6e00e87b-157c-407e-a580-8ad48b79491f" providerId="ADAL" clId="{DFCD709B-D25A-AD45-BEF3-F878ED94D532}" dt="2024-02-05T00:17:52.850" v="168" actId="478"/>
          <ac:picMkLst>
            <pc:docMk/>
            <pc:sldMk cId="3078198157" sldId="1080"/>
            <ac:picMk id="5" creationId="{8CC151FA-0181-58CA-8EDF-8354372B36BD}"/>
          </ac:picMkLst>
        </pc:picChg>
        <pc:picChg chg="add mod">
          <ac:chgData name="藤本　圭一郎" userId="6e00e87b-157c-407e-a580-8ad48b79491f" providerId="ADAL" clId="{DFCD709B-D25A-AD45-BEF3-F878ED94D532}" dt="2024-02-05T00:18:10.393" v="173" actId="1076"/>
          <ac:picMkLst>
            <pc:docMk/>
            <pc:sldMk cId="3078198157" sldId="1080"/>
            <ac:picMk id="6" creationId="{1C7DBE45-D460-41A1-EDEC-ABE6565B108B}"/>
          </ac:picMkLst>
        </pc:picChg>
        <pc:picChg chg="add del mod">
          <ac:chgData name="藤本　圭一郎" userId="6e00e87b-157c-407e-a580-8ad48b79491f" providerId="ADAL" clId="{DFCD709B-D25A-AD45-BEF3-F878ED94D532}" dt="2024-02-05T00:18:23.301" v="176" actId="478"/>
          <ac:picMkLst>
            <pc:docMk/>
            <pc:sldMk cId="3078198157" sldId="1080"/>
            <ac:picMk id="7" creationId="{A57B5710-BBFB-A9DD-E9F5-81FC4562DBD0}"/>
          </ac:picMkLst>
        </pc:picChg>
        <pc:picChg chg="add mod">
          <ac:chgData name="藤本　圭一郎" userId="6e00e87b-157c-407e-a580-8ad48b79491f" providerId="ADAL" clId="{DFCD709B-D25A-AD45-BEF3-F878ED94D532}" dt="2024-02-05T00:18:46.519" v="182" actId="1076"/>
          <ac:picMkLst>
            <pc:docMk/>
            <pc:sldMk cId="3078198157" sldId="1080"/>
            <ac:picMk id="8" creationId="{6692D9C4-F332-5216-08F6-A87B5579D95D}"/>
          </ac:picMkLst>
        </pc:picChg>
      </pc:sldChg>
      <pc:sldChg chg="del">
        <pc:chgData name="藤本　圭一郎" userId="6e00e87b-157c-407e-a580-8ad48b79491f" providerId="ADAL" clId="{DFCD709B-D25A-AD45-BEF3-F878ED94D532}" dt="2024-02-05T00:10:49.926" v="7" actId="2696"/>
        <pc:sldMkLst>
          <pc:docMk/>
          <pc:sldMk cId="780663692" sldId="1081"/>
        </pc:sldMkLst>
      </pc:sldChg>
      <pc:sldChg chg="addSp delSp modSp add mod">
        <pc:chgData name="藤本　圭一郎" userId="6e00e87b-157c-407e-a580-8ad48b79491f" providerId="ADAL" clId="{DFCD709B-D25A-AD45-BEF3-F878ED94D532}" dt="2024-02-05T00:19:36.331" v="199" actId="14100"/>
        <pc:sldMkLst>
          <pc:docMk/>
          <pc:sldMk cId="1774133926" sldId="1081"/>
        </pc:sldMkLst>
        <pc:picChg chg="add mod">
          <ac:chgData name="藤本　圭一郎" userId="6e00e87b-157c-407e-a580-8ad48b79491f" providerId="ADAL" clId="{DFCD709B-D25A-AD45-BEF3-F878ED94D532}" dt="2024-02-05T00:19:36.331" v="199" actId="14100"/>
          <ac:picMkLst>
            <pc:docMk/>
            <pc:sldMk cId="1774133926" sldId="1081"/>
            <ac:picMk id="3" creationId="{8C65558C-7404-39F0-FFE5-CB2C6241F463}"/>
          </ac:picMkLst>
        </pc:picChg>
        <pc:picChg chg="add mod">
          <ac:chgData name="藤本　圭一郎" userId="6e00e87b-157c-407e-a580-8ad48b79491f" providerId="ADAL" clId="{DFCD709B-D25A-AD45-BEF3-F878ED94D532}" dt="2024-02-05T00:19:30.585" v="197" actId="1076"/>
          <ac:picMkLst>
            <pc:docMk/>
            <pc:sldMk cId="1774133926" sldId="1081"/>
            <ac:picMk id="5" creationId="{C37A9F91-5604-1D43-2FE1-14C97CD58D54}"/>
          </ac:picMkLst>
        </pc:picChg>
        <pc:picChg chg="del">
          <ac:chgData name="藤本　圭一郎" userId="6e00e87b-157c-407e-a580-8ad48b79491f" providerId="ADAL" clId="{DFCD709B-D25A-AD45-BEF3-F878ED94D532}" dt="2024-02-05T00:18:50.525" v="184" actId="478"/>
          <ac:picMkLst>
            <pc:docMk/>
            <pc:sldMk cId="1774133926" sldId="1081"/>
            <ac:picMk id="6" creationId="{3FE3ED84-4CF3-C6A7-43C7-D067E83A1372}"/>
          </ac:picMkLst>
        </pc:picChg>
        <pc:picChg chg="del">
          <ac:chgData name="藤本　圭一郎" userId="6e00e87b-157c-407e-a580-8ad48b79491f" providerId="ADAL" clId="{DFCD709B-D25A-AD45-BEF3-F878ED94D532}" dt="2024-02-05T00:18:50.525" v="184" actId="478"/>
          <ac:picMkLst>
            <pc:docMk/>
            <pc:sldMk cId="1774133926" sldId="1081"/>
            <ac:picMk id="8" creationId="{1FA00FDB-9A6E-EA67-7751-8EDF74A77BC8}"/>
          </ac:picMkLst>
        </pc:picChg>
      </pc:sldChg>
      <pc:sldChg chg="addSp delSp modSp add mod">
        <pc:chgData name="藤本　圭一郎" userId="6e00e87b-157c-407e-a580-8ad48b79491f" providerId="ADAL" clId="{DFCD709B-D25A-AD45-BEF3-F878ED94D532}" dt="2024-02-05T00:20:25.466" v="214" actId="1076"/>
        <pc:sldMkLst>
          <pc:docMk/>
          <pc:sldMk cId="1147721208" sldId="1082"/>
        </pc:sldMkLst>
        <pc:picChg chg="del">
          <ac:chgData name="藤本　圭一郎" userId="6e00e87b-157c-407e-a580-8ad48b79491f" providerId="ADAL" clId="{DFCD709B-D25A-AD45-BEF3-F878ED94D532}" dt="2024-02-05T00:19:45.027" v="201" actId="478"/>
          <ac:picMkLst>
            <pc:docMk/>
            <pc:sldMk cId="1147721208" sldId="1082"/>
            <ac:picMk id="3" creationId="{C23D2270-6179-AFD2-4393-5CAC193E5100}"/>
          </ac:picMkLst>
        </pc:picChg>
        <pc:picChg chg="del">
          <ac:chgData name="藤本　圭一郎" userId="6e00e87b-157c-407e-a580-8ad48b79491f" providerId="ADAL" clId="{DFCD709B-D25A-AD45-BEF3-F878ED94D532}" dt="2024-02-05T00:19:45.027" v="201" actId="478"/>
          <ac:picMkLst>
            <pc:docMk/>
            <pc:sldMk cId="1147721208" sldId="1082"/>
            <ac:picMk id="5" creationId="{C89A0C0B-E88A-6FC7-E984-BABF4E7B3705}"/>
          </ac:picMkLst>
        </pc:picChg>
        <pc:picChg chg="add mod">
          <ac:chgData name="藤本　圭一郎" userId="6e00e87b-157c-407e-a580-8ad48b79491f" providerId="ADAL" clId="{DFCD709B-D25A-AD45-BEF3-F878ED94D532}" dt="2024-02-05T00:20:25.466" v="214" actId="1076"/>
          <ac:picMkLst>
            <pc:docMk/>
            <pc:sldMk cId="1147721208" sldId="1082"/>
            <ac:picMk id="6" creationId="{9DC16198-6B5A-3069-D19B-F7A5509AF3BA}"/>
          </ac:picMkLst>
        </pc:picChg>
        <pc:picChg chg="add mod">
          <ac:chgData name="藤本　圭一郎" userId="6e00e87b-157c-407e-a580-8ad48b79491f" providerId="ADAL" clId="{DFCD709B-D25A-AD45-BEF3-F878ED94D532}" dt="2024-02-05T00:20:16.646" v="212"/>
          <ac:picMkLst>
            <pc:docMk/>
            <pc:sldMk cId="1147721208" sldId="1082"/>
            <ac:picMk id="7" creationId="{21DB0D47-3AED-53D2-5DE6-89711D659665}"/>
          </ac:picMkLst>
        </pc:picChg>
      </pc:sldChg>
      <pc:sldChg chg="del">
        <pc:chgData name="藤本　圭一郎" userId="6e00e87b-157c-407e-a580-8ad48b79491f" providerId="ADAL" clId="{DFCD709B-D25A-AD45-BEF3-F878ED94D532}" dt="2024-02-05T00:10:49.928" v="10" actId="2696"/>
        <pc:sldMkLst>
          <pc:docMk/>
          <pc:sldMk cId="3594480149" sldId="1082"/>
        </pc:sldMkLst>
      </pc:sldChg>
      <pc:sldChg chg="addSp delSp modSp add mod">
        <pc:chgData name="藤本　圭一郎" userId="6e00e87b-157c-407e-a580-8ad48b79491f" providerId="ADAL" clId="{DFCD709B-D25A-AD45-BEF3-F878ED94D532}" dt="2024-02-05T00:21:20.109" v="225" actId="1076"/>
        <pc:sldMkLst>
          <pc:docMk/>
          <pc:sldMk cId="1595904426" sldId="1083"/>
        </pc:sldMkLst>
        <pc:picChg chg="add mod">
          <ac:chgData name="藤本　圭一郎" userId="6e00e87b-157c-407e-a580-8ad48b79491f" providerId="ADAL" clId="{DFCD709B-D25A-AD45-BEF3-F878ED94D532}" dt="2024-02-05T00:21:20.109" v="225" actId="1076"/>
          <ac:picMkLst>
            <pc:docMk/>
            <pc:sldMk cId="1595904426" sldId="1083"/>
            <ac:picMk id="3" creationId="{1171B432-23F9-EBB0-BFBF-1B32A1A2C836}"/>
          </ac:picMkLst>
        </pc:picChg>
        <pc:picChg chg="add mod">
          <ac:chgData name="藤本　圭一郎" userId="6e00e87b-157c-407e-a580-8ad48b79491f" providerId="ADAL" clId="{DFCD709B-D25A-AD45-BEF3-F878ED94D532}" dt="2024-02-05T00:21:16.826" v="223" actId="1076"/>
          <ac:picMkLst>
            <pc:docMk/>
            <pc:sldMk cId="1595904426" sldId="1083"/>
            <ac:picMk id="5" creationId="{0EDEC1BE-AAE8-8CFA-09EE-500ECA833273}"/>
          </ac:picMkLst>
        </pc:picChg>
        <pc:picChg chg="del">
          <ac:chgData name="藤本　圭一郎" userId="6e00e87b-157c-407e-a580-8ad48b79491f" providerId="ADAL" clId="{DFCD709B-D25A-AD45-BEF3-F878ED94D532}" dt="2024-02-05T00:20:33.193" v="216" actId="478"/>
          <ac:picMkLst>
            <pc:docMk/>
            <pc:sldMk cId="1595904426" sldId="1083"/>
            <ac:picMk id="6" creationId="{27A8F0C5-5034-1E1F-22DA-3F4FB0A87074}"/>
          </ac:picMkLst>
        </pc:picChg>
        <pc:picChg chg="del">
          <ac:chgData name="藤本　圭一郎" userId="6e00e87b-157c-407e-a580-8ad48b79491f" providerId="ADAL" clId="{DFCD709B-D25A-AD45-BEF3-F878ED94D532}" dt="2024-02-05T00:20:33.193" v="216" actId="478"/>
          <ac:picMkLst>
            <pc:docMk/>
            <pc:sldMk cId="1595904426" sldId="1083"/>
            <ac:picMk id="7" creationId="{74B1C620-DFC4-C55A-99D9-1FBCCE1F0FB2}"/>
          </ac:picMkLst>
        </pc:picChg>
      </pc:sldChg>
      <pc:sldChg chg="del">
        <pc:chgData name="藤本　圭一郎" userId="6e00e87b-157c-407e-a580-8ad48b79491f" providerId="ADAL" clId="{DFCD709B-D25A-AD45-BEF3-F878ED94D532}" dt="2024-02-05T00:10:49.930" v="12" actId="2696"/>
        <pc:sldMkLst>
          <pc:docMk/>
          <pc:sldMk cId="3868509629" sldId="1083"/>
        </pc:sldMkLst>
      </pc:sldChg>
      <pc:sldChg chg="del">
        <pc:chgData name="藤本　圭一郎" userId="6e00e87b-157c-407e-a580-8ad48b79491f" providerId="ADAL" clId="{DFCD709B-D25A-AD45-BEF3-F878ED94D532}" dt="2024-02-05T00:10:49.926" v="8" actId="2696"/>
        <pc:sldMkLst>
          <pc:docMk/>
          <pc:sldMk cId="1457396962" sldId="1084"/>
        </pc:sldMkLst>
      </pc:sldChg>
      <pc:sldChg chg="addSp delSp modSp add mod">
        <pc:chgData name="藤本　圭一郎" userId="6e00e87b-157c-407e-a580-8ad48b79491f" providerId="ADAL" clId="{DFCD709B-D25A-AD45-BEF3-F878ED94D532}" dt="2024-02-05T00:35:56.823" v="660" actId="1038"/>
        <pc:sldMkLst>
          <pc:docMk/>
          <pc:sldMk cId="1489601195" sldId="1084"/>
        </pc:sldMkLst>
        <pc:spChg chg="add del mod">
          <ac:chgData name="藤本　圭一郎" userId="6e00e87b-157c-407e-a580-8ad48b79491f" providerId="ADAL" clId="{DFCD709B-D25A-AD45-BEF3-F878ED94D532}" dt="2024-02-05T00:22:26.220" v="246" actId="478"/>
          <ac:spMkLst>
            <pc:docMk/>
            <pc:sldMk cId="1489601195" sldId="1084"/>
            <ac:spMk id="10" creationId="{A9015302-3363-6E6E-7F03-7BBA9F05522C}"/>
          </ac:spMkLst>
        </pc:spChg>
        <pc:spChg chg="add mod">
          <ac:chgData name="藤本　圭一郎" userId="6e00e87b-157c-407e-a580-8ad48b79491f" providerId="ADAL" clId="{DFCD709B-D25A-AD45-BEF3-F878ED94D532}" dt="2024-02-05T00:30:55.620" v="544" actId="1076"/>
          <ac:spMkLst>
            <pc:docMk/>
            <pc:sldMk cId="1489601195" sldId="1084"/>
            <ac:spMk id="32" creationId="{06B157C8-7F44-609A-CEBA-684C517FBBC2}"/>
          </ac:spMkLst>
        </pc:spChg>
        <pc:spChg chg="add mod">
          <ac:chgData name="藤本　圭一郎" userId="6e00e87b-157c-407e-a580-8ad48b79491f" providerId="ADAL" clId="{DFCD709B-D25A-AD45-BEF3-F878ED94D532}" dt="2024-02-05T00:35:45.990" v="657" actId="1038"/>
          <ac:spMkLst>
            <pc:docMk/>
            <pc:sldMk cId="1489601195" sldId="1084"/>
            <ac:spMk id="36" creationId="{72439581-1A6C-E857-AD38-437A662FF16F}"/>
          </ac:spMkLst>
        </pc:spChg>
        <pc:spChg chg="add mod">
          <ac:chgData name="藤本　圭一郎" userId="6e00e87b-157c-407e-a580-8ad48b79491f" providerId="ADAL" clId="{DFCD709B-D25A-AD45-BEF3-F878ED94D532}" dt="2024-02-05T00:30:55.620" v="544" actId="1076"/>
          <ac:spMkLst>
            <pc:docMk/>
            <pc:sldMk cId="1489601195" sldId="1084"/>
            <ac:spMk id="37" creationId="{DA909066-78D4-9728-B0B6-4E2B4B236D8E}"/>
          </ac:spMkLst>
        </pc:spChg>
        <pc:spChg chg="add mod">
          <ac:chgData name="藤本　圭一郎" userId="6e00e87b-157c-407e-a580-8ad48b79491f" providerId="ADAL" clId="{DFCD709B-D25A-AD45-BEF3-F878ED94D532}" dt="2024-02-05T00:30:55.620" v="544" actId="1076"/>
          <ac:spMkLst>
            <pc:docMk/>
            <pc:sldMk cId="1489601195" sldId="1084"/>
            <ac:spMk id="38" creationId="{2983261A-DF23-CEED-523E-B35978800669}"/>
          </ac:spMkLst>
        </pc:spChg>
        <pc:spChg chg="add mod">
          <ac:chgData name="藤本　圭一郎" userId="6e00e87b-157c-407e-a580-8ad48b79491f" providerId="ADAL" clId="{DFCD709B-D25A-AD45-BEF3-F878ED94D532}" dt="2024-02-05T00:30:55.620" v="544" actId="1076"/>
          <ac:spMkLst>
            <pc:docMk/>
            <pc:sldMk cId="1489601195" sldId="1084"/>
            <ac:spMk id="39" creationId="{FD2CA306-3285-21F2-4A28-49D08898EF32}"/>
          </ac:spMkLst>
        </pc:spChg>
        <pc:spChg chg="add mod">
          <ac:chgData name="藤本　圭一郎" userId="6e00e87b-157c-407e-a580-8ad48b79491f" providerId="ADAL" clId="{DFCD709B-D25A-AD45-BEF3-F878ED94D532}" dt="2024-02-05T00:35:45.990" v="657" actId="1038"/>
          <ac:spMkLst>
            <pc:docMk/>
            <pc:sldMk cId="1489601195" sldId="1084"/>
            <ac:spMk id="40" creationId="{1654837A-F139-7767-4985-3277F08A2525}"/>
          </ac:spMkLst>
        </pc:spChg>
        <pc:spChg chg="add mod">
          <ac:chgData name="藤本　圭一郎" userId="6e00e87b-157c-407e-a580-8ad48b79491f" providerId="ADAL" clId="{DFCD709B-D25A-AD45-BEF3-F878ED94D532}" dt="2024-02-05T00:30:55.620" v="544" actId="1076"/>
          <ac:spMkLst>
            <pc:docMk/>
            <pc:sldMk cId="1489601195" sldId="1084"/>
            <ac:spMk id="41" creationId="{7BFE97AE-F60E-D177-9759-669D03A86EE5}"/>
          </ac:spMkLst>
        </pc:spChg>
        <pc:spChg chg="add mod">
          <ac:chgData name="藤本　圭一郎" userId="6e00e87b-157c-407e-a580-8ad48b79491f" providerId="ADAL" clId="{DFCD709B-D25A-AD45-BEF3-F878ED94D532}" dt="2024-02-05T00:33:15.041" v="566" actId="208"/>
          <ac:spMkLst>
            <pc:docMk/>
            <pc:sldMk cId="1489601195" sldId="1084"/>
            <ac:spMk id="43" creationId="{150B608B-A512-CC1C-4378-73F31F56DDF2}"/>
          </ac:spMkLst>
        </pc:spChg>
        <pc:spChg chg="add mod">
          <ac:chgData name="藤本　圭一郎" userId="6e00e87b-157c-407e-a580-8ad48b79491f" providerId="ADAL" clId="{DFCD709B-D25A-AD45-BEF3-F878ED94D532}" dt="2024-02-05T00:33:15.041" v="566" actId="208"/>
          <ac:spMkLst>
            <pc:docMk/>
            <pc:sldMk cId="1489601195" sldId="1084"/>
            <ac:spMk id="44" creationId="{9617511E-2B5B-A9DB-A12B-B65FDD471222}"/>
          </ac:spMkLst>
        </pc:spChg>
        <pc:spChg chg="add del mod">
          <ac:chgData name="藤本　圭一郎" userId="6e00e87b-157c-407e-a580-8ad48b79491f" providerId="ADAL" clId="{DFCD709B-D25A-AD45-BEF3-F878ED94D532}" dt="2024-02-05T00:35:32.863" v="650" actId="478"/>
          <ac:spMkLst>
            <pc:docMk/>
            <pc:sldMk cId="1489601195" sldId="1084"/>
            <ac:spMk id="45" creationId="{B5F46E56-F283-9854-185F-A17B2508B1D5}"/>
          </ac:spMkLst>
        </pc:spChg>
        <pc:spChg chg="add del mod">
          <ac:chgData name="藤本　圭一郎" userId="6e00e87b-157c-407e-a580-8ad48b79491f" providerId="ADAL" clId="{DFCD709B-D25A-AD45-BEF3-F878ED94D532}" dt="2024-02-05T00:33:49.410" v="600" actId="478"/>
          <ac:spMkLst>
            <pc:docMk/>
            <pc:sldMk cId="1489601195" sldId="1084"/>
            <ac:spMk id="51" creationId="{C4472BB6-8F51-0908-C53B-80AEB753E121}"/>
          </ac:spMkLst>
        </pc:spChg>
        <pc:spChg chg="add mod">
          <ac:chgData name="藤本　圭一郎" userId="6e00e87b-157c-407e-a580-8ad48b79491f" providerId="ADAL" clId="{DFCD709B-D25A-AD45-BEF3-F878ED94D532}" dt="2024-02-05T00:35:56.823" v="660" actId="1038"/>
          <ac:spMkLst>
            <pc:docMk/>
            <pc:sldMk cId="1489601195" sldId="1084"/>
            <ac:spMk id="52" creationId="{B9CA5959-A631-48E7-AA82-FF0C382E3424}"/>
          </ac:spMkLst>
        </pc:spChg>
        <pc:spChg chg="add mod">
          <ac:chgData name="藤本　圭一郎" userId="6e00e87b-157c-407e-a580-8ad48b79491f" providerId="ADAL" clId="{DFCD709B-D25A-AD45-BEF3-F878ED94D532}" dt="2024-02-05T00:35:56.823" v="660" actId="1038"/>
          <ac:spMkLst>
            <pc:docMk/>
            <pc:sldMk cId="1489601195" sldId="1084"/>
            <ac:spMk id="53" creationId="{FC35269D-4192-75E0-0345-3FF153C36A53}"/>
          </ac:spMkLst>
        </pc:spChg>
        <pc:grpChg chg="add del mod">
          <ac:chgData name="藤本　圭一郎" userId="6e00e87b-157c-407e-a580-8ad48b79491f" providerId="ADAL" clId="{DFCD709B-D25A-AD45-BEF3-F878ED94D532}" dt="2024-02-05T00:22:24.140" v="244" actId="165"/>
          <ac:grpSpMkLst>
            <pc:docMk/>
            <pc:sldMk cId="1489601195" sldId="1084"/>
            <ac:grpSpMk id="8" creationId="{75E28DFA-6484-42A9-FCCF-1729671B10DF}"/>
          </ac:grpSpMkLst>
        </pc:grpChg>
        <pc:picChg chg="del">
          <ac:chgData name="藤本　圭一郎" userId="6e00e87b-157c-407e-a580-8ad48b79491f" providerId="ADAL" clId="{DFCD709B-D25A-AD45-BEF3-F878ED94D532}" dt="2024-02-05T00:21:41.032" v="227" actId="478"/>
          <ac:picMkLst>
            <pc:docMk/>
            <pc:sldMk cId="1489601195" sldId="1084"/>
            <ac:picMk id="3" creationId="{44ADF92D-73A7-D08D-72E8-F826BB32013A}"/>
          </ac:picMkLst>
        </pc:picChg>
        <pc:picChg chg="del">
          <ac:chgData name="藤本　圭一郎" userId="6e00e87b-157c-407e-a580-8ad48b79491f" providerId="ADAL" clId="{DFCD709B-D25A-AD45-BEF3-F878ED94D532}" dt="2024-02-05T00:21:41.032" v="227" actId="478"/>
          <ac:picMkLst>
            <pc:docMk/>
            <pc:sldMk cId="1489601195" sldId="1084"/>
            <ac:picMk id="5" creationId="{B4DD5892-664E-DBE7-F8D3-CE858E28B1CE}"/>
          </ac:picMkLst>
        </pc:picChg>
        <pc:picChg chg="add mod topLvl">
          <ac:chgData name="藤本　圭一郎" userId="6e00e87b-157c-407e-a580-8ad48b79491f" providerId="ADAL" clId="{DFCD709B-D25A-AD45-BEF3-F878ED94D532}" dt="2024-02-05T00:30:55.620" v="544" actId="1076"/>
          <ac:picMkLst>
            <pc:docMk/>
            <pc:sldMk cId="1489601195" sldId="1084"/>
            <ac:picMk id="6" creationId="{B4564288-87BE-533E-DBD5-1B1296B29306}"/>
          </ac:picMkLst>
        </pc:picChg>
        <pc:picChg chg="add mod topLvl">
          <ac:chgData name="藤本　圭一郎" userId="6e00e87b-157c-407e-a580-8ad48b79491f" providerId="ADAL" clId="{DFCD709B-D25A-AD45-BEF3-F878ED94D532}" dt="2024-02-05T00:30:55.620" v="544" actId="1076"/>
          <ac:picMkLst>
            <pc:docMk/>
            <pc:sldMk cId="1489601195" sldId="1084"/>
            <ac:picMk id="7" creationId="{F3BA2C6B-91FF-B4BF-E33D-14967F8D9EAC}"/>
          </ac:picMkLst>
        </pc:picChg>
        <pc:picChg chg="add mod">
          <ac:chgData name="藤本　圭一郎" userId="6e00e87b-157c-407e-a580-8ad48b79491f" providerId="ADAL" clId="{DFCD709B-D25A-AD45-BEF3-F878ED94D532}" dt="2024-02-05T00:35:45.990" v="657" actId="1038"/>
          <ac:picMkLst>
            <pc:docMk/>
            <pc:sldMk cId="1489601195" sldId="1084"/>
            <ac:picMk id="9" creationId="{C62B625E-1492-A3D5-C1C0-47D808AA5F7E}"/>
          </ac:picMkLst>
        </pc:picChg>
        <pc:picChg chg="add mod">
          <ac:chgData name="藤本　圭一郎" userId="6e00e87b-157c-407e-a580-8ad48b79491f" providerId="ADAL" clId="{DFCD709B-D25A-AD45-BEF3-F878ED94D532}" dt="2024-02-05T00:30:55.620" v="544" actId="1076"/>
          <ac:picMkLst>
            <pc:docMk/>
            <pc:sldMk cId="1489601195" sldId="1084"/>
            <ac:picMk id="12" creationId="{23B69167-A95F-D31A-A33D-A788F3DEAAC8}"/>
          </ac:picMkLst>
        </pc:picChg>
        <pc:picChg chg="add mod">
          <ac:chgData name="藤本　圭一郎" userId="6e00e87b-157c-407e-a580-8ad48b79491f" providerId="ADAL" clId="{DFCD709B-D25A-AD45-BEF3-F878ED94D532}" dt="2024-02-05T00:30:55.620" v="544" actId="1076"/>
          <ac:picMkLst>
            <pc:docMk/>
            <pc:sldMk cId="1489601195" sldId="1084"/>
            <ac:picMk id="13" creationId="{2C40DA3E-9CE3-DA8F-D636-1D25B851D58D}"/>
          </ac:picMkLst>
        </pc:picChg>
        <pc:picChg chg="add mod">
          <ac:chgData name="藤本　圭一郎" userId="6e00e87b-157c-407e-a580-8ad48b79491f" providerId="ADAL" clId="{DFCD709B-D25A-AD45-BEF3-F878ED94D532}" dt="2024-02-05T00:35:45.990" v="657" actId="1038"/>
          <ac:picMkLst>
            <pc:docMk/>
            <pc:sldMk cId="1489601195" sldId="1084"/>
            <ac:picMk id="14" creationId="{B5AA696F-6A47-2CC0-7567-10B68BFBACE9}"/>
          </ac:picMkLst>
        </pc:picChg>
        <pc:picChg chg="add mod">
          <ac:chgData name="藤本　圭一郎" userId="6e00e87b-157c-407e-a580-8ad48b79491f" providerId="ADAL" clId="{DFCD709B-D25A-AD45-BEF3-F878ED94D532}" dt="2024-02-05T00:30:55.620" v="544" actId="1076"/>
          <ac:picMkLst>
            <pc:docMk/>
            <pc:sldMk cId="1489601195" sldId="1084"/>
            <ac:picMk id="15" creationId="{BCC874EA-0A78-CAB5-77EE-9E77038C98F5}"/>
          </ac:picMkLst>
        </pc:picChg>
        <pc:cxnChg chg="add mod">
          <ac:chgData name="藤本　圭一郎" userId="6e00e87b-157c-407e-a580-8ad48b79491f" providerId="ADAL" clId="{DFCD709B-D25A-AD45-BEF3-F878ED94D532}" dt="2024-02-05T00:30:55.620" v="544" actId="1076"/>
          <ac:cxnSpMkLst>
            <pc:docMk/>
            <pc:sldMk cId="1489601195" sldId="1084"/>
            <ac:cxnSpMk id="17" creationId="{D843BE4F-9046-E23D-CC27-1E92682261D1}"/>
          </ac:cxnSpMkLst>
        </pc:cxnChg>
        <pc:cxnChg chg="add mod">
          <ac:chgData name="藤本　圭一郎" userId="6e00e87b-157c-407e-a580-8ad48b79491f" providerId="ADAL" clId="{DFCD709B-D25A-AD45-BEF3-F878ED94D532}" dt="2024-02-05T00:35:52.992" v="659" actId="14100"/>
          <ac:cxnSpMkLst>
            <pc:docMk/>
            <pc:sldMk cId="1489601195" sldId="1084"/>
            <ac:cxnSpMk id="18" creationId="{FF6D39EE-6F28-DC59-43C7-3F6D320369BC}"/>
          </ac:cxnSpMkLst>
        </pc:cxnChg>
        <pc:cxnChg chg="add mod">
          <ac:chgData name="藤本　圭一郎" userId="6e00e87b-157c-407e-a580-8ad48b79491f" providerId="ADAL" clId="{DFCD709B-D25A-AD45-BEF3-F878ED94D532}" dt="2024-02-05T00:35:45.990" v="657" actId="1038"/>
          <ac:cxnSpMkLst>
            <pc:docMk/>
            <pc:sldMk cId="1489601195" sldId="1084"/>
            <ac:cxnSpMk id="21" creationId="{4AAE4776-69AD-6A78-52E2-3114E56A0022}"/>
          </ac:cxnSpMkLst>
        </pc:cxnChg>
        <pc:cxnChg chg="add mod">
          <ac:chgData name="藤本　圭一郎" userId="6e00e87b-157c-407e-a580-8ad48b79491f" providerId="ADAL" clId="{DFCD709B-D25A-AD45-BEF3-F878ED94D532}" dt="2024-02-05T00:30:55.620" v="544" actId="1076"/>
          <ac:cxnSpMkLst>
            <pc:docMk/>
            <pc:sldMk cId="1489601195" sldId="1084"/>
            <ac:cxnSpMk id="25" creationId="{4B2E4E8B-1AB7-23DC-1603-FB4146377E21}"/>
          </ac:cxnSpMkLst>
        </pc:cxnChg>
        <pc:cxnChg chg="add mod">
          <ac:chgData name="藤本　圭一郎" userId="6e00e87b-157c-407e-a580-8ad48b79491f" providerId="ADAL" clId="{DFCD709B-D25A-AD45-BEF3-F878ED94D532}" dt="2024-02-05T00:35:50.574" v="658" actId="14100"/>
          <ac:cxnSpMkLst>
            <pc:docMk/>
            <pc:sldMk cId="1489601195" sldId="1084"/>
            <ac:cxnSpMk id="26" creationId="{3C287D2E-D220-EAB8-FBA6-94EFD2ECD074}"/>
          </ac:cxnSpMkLst>
        </pc:cxnChg>
        <pc:cxnChg chg="add mod">
          <ac:chgData name="藤本　圭一郎" userId="6e00e87b-157c-407e-a580-8ad48b79491f" providerId="ADAL" clId="{DFCD709B-D25A-AD45-BEF3-F878ED94D532}" dt="2024-02-05T00:35:45.990" v="657" actId="1038"/>
          <ac:cxnSpMkLst>
            <pc:docMk/>
            <pc:sldMk cId="1489601195" sldId="1084"/>
            <ac:cxnSpMk id="29" creationId="{5F82C5B2-8E11-AC00-F136-9712A82F4CF6}"/>
          </ac:cxnSpMkLst>
        </pc:cxnChg>
        <pc:cxnChg chg="add mod">
          <ac:chgData name="藤本　圭一郎" userId="6e00e87b-157c-407e-a580-8ad48b79491f" providerId="ADAL" clId="{DFCD709B-D25A-AD45-BEF3-F878ED94D532}" dt="2024-02-05T00:30:55.620" v="544" actId="1076"/>
          <ac:cxnSpMkLst>
            <pc:docMk/>
            <pc:sldMk cId="1489601195" sldId="1084"/>
            <ac:cxnSpMk id="34" creationId="{012A85B0-4378-167F-7EB4-5AEF86D378D8}"/>
          </ac:cxnSpMkLst>
        </pc:cxnChg>
        <pc:cxnChg chg="add del mod">
          <ac:chgData name="藤本　圭一郎" userId="6e00e87b-157c-407e-a580-8ad48b79491f" providerId="ADAL" clId="{DFCD709B-D25A-AD45-BEF3-F878ED94D532}" dt="2024-02-05T00:32:23.404" v="559" actId="21"/>
          <ac:cxnSpMkLst>
            <pc:docMk/>
            <pc:sldMk cId="1489601195" sldId="1084"/>
            <ac:cxnSpMk id="47" creationId="{5EDDA7D1-92E3-1941-852B-E9197ECE46B6}"/>
          </ac:cxnSpMkLst>
        </pc:cxnChg>
        <pc:cxnChg chg="add mod">
          <ac:chgData name="藤本　圭一郎" userId="6e00e87b-157c-407e-a580-8ad48b79491f" providerId="ADAL" clId="{DFCD709B-D25A-AD45-BEF3-F878ED94D532}" dt="2024-02-05T00:35:45.990" v="657" actId="1038"/>
          <ac:cxnSpMkLst>
            <pc:docMk/>
            <pc:sldMk cId="1489601195" sldId="1084"/>
            <ac:cxnSpMk id="50" creationId="{B308B8EF-1E70-E8EA-103B-6169ADF59C37}"/>
          </ac:cxnSpMkLst>
        </pc:cxnChg>
      </pc:sldChg>
      <pc:sldChg chg="del">
        <pc:chgData name="藤本　圭一郎" userId="6e00e87b-157c-407e-a580-8ad48b79491f" providerId="ADAL" clId="{DFCD709B-D25A-AD45-BEF3-F878ED94D532}" dt="2024-02-05T00:10:49.934" v="18" actId="2696"/>
        <pc:sldMkLst>
          <pc:docMk/>
          <pc:sldMk cId="2770257849" sldId="1085"/>
        </pc:sldMkLst>
      </pc:sldChg>
      <pc:sldChg chg="del">
        <pc:chgData name="藤本　圭一郎" userId="6e00e87b-157c-407e-a580-8ad48b79491f" providerId="ADAL" clId="{DFCD709B-D25A-AD45-BEF3-F878ED94D532}" dt="2024-02-05T00:10:49.933" v="16" actId="2696"/>
        <pc:sldMkLst>
          <pc:docMk/>
          <pc:sldMk cId="3824670934" sldId="1086"/>
        </pc:sldMkLst>
      </pc:sldChg>
      <pc:sldChg chg="del">
        <pc:chgData name="藤本　圭一郎" userId="6e00e87b-157c-407e-a580-8ad48b79491f" providerId="ADAL" clId="{DFCD709B-D25A-AD45-BEF3-F878ED94D532}" dt="2024-02-05T00:10:49.933" v="17" actId="2696"/>
        <pc:sldMkLst>
          <pc:docMk/>
          <pc:sldMk cId="2232644148" sldId="1089"/>
        </pc:sldMkLst>
      </pc:sldChg>
      <pc:sldChg chg="del">
        <pc:chgData name="藤本　圭一郎" userId="6e00e87b-157c-407e-a580-8ad48b79491f" providerId="ADAL" clId="{DFCD709B-D25A-AD45-BEF3-F878ED94D532}" dt="2024-02-05T00:10:49.935" v="19" actId="2696"/>
        <pc:sldMkLst>
          <pc:docMk/>
          <pc:sldMk cId="2265484455" sldId="1090"/>
        </pc:sldMkLst>
      </pc:sldChg>
      <pc:sldChg chg="del">
        <pc:chgData name="藤本　圭一郎" userId="6e00e87b-157c-407e-a580-8ad48b79491f" providerId="ADAL" clId="{DFCD709B-D25A-AD45-BEF3-F878ED94D532}" dt="2024-02-05T00:10:49.927" v="9" actId="2696"/>
        <pc:sldMkLst>
          <pc:docMk/>
          <pc:sldMk cId="2954295606" sldId="1091"/>
        </pc:sldMkLst>
      </pc:sldChg>
      <pc:sldChg chg="del">
        <pc:chgData name="藤本　圭一郎" userId="6e00e87b-157c-407e-a580-8ad48b79491f" providerId="ADAL" clId="{DFCD709B-D25A-AD45-BEF3-F878ED94D532}" dt="2024-02-05T00:10:49.929" v="11" actId="2696"/>
        <pc:sldMkLst>
          <pc:docMk/>
          <pc:sldMk cId="3846073507" sldId="1092"/>
        </pc:sldMkLst>
      </pc:sldChg>
      <pc:sldChg chg="del">
        <pc:chgData name="藤本　圭一郎" userId="6e00e87b-157c-407e-a580-8ad48b79491f" providerId="ADAL" clId="{DFCD709B-D25A-AD45-BEF3-F878ED94D532}" dt="2024-02-05T00:10:49.936" v="20" actId="2696"/>
        <pc:sldMkLst>
          <pc:docMk/>
          <pc:sldMk cId="1803409147" sldId="1093"/>
        </pc:sldMkLst>
      </pc:sldChg>
      <pc:sldChg chg="del">
        <pc:chgData name="藤本　圭一郎" userId="6e00e87b-157c-407e-a580-8ad48b79491f" providerId="ADAL" clId="{DFCD709B-D25A-AD45-BEF3-F878ED94D532}" dt="2024-02-05T00:10:49.931" v="13" actId="2696"/>
        <pc:sldMkLst>
          <pc:docMk/>
          <pc:sldMk cId="2882223640" sldId="1094"/>
        </pc:sldMkLst>
      </pc:sldChg>
      <pc:sldChg chg="del">
        <pc:chgData name="藤本　圭一郎" userId="6e00e87b-157c-407e-a580-8ad48b79491f" providerId="ADAL" clId="{DFCD709B-D25A-AD45-BEF3-F878ED94D532}" dt="2024-02-05T00:10:49.931" v="14" actId="2696"/>
        <pc:sldMkLst>
          <pc:docMk/>
          <pc:sldMk cId="1991374953" sldId="1095"/>
        </pc:sldMkLst>
      </pc:sldChg>
      <pc:sldChg chg="del">
        <pc:chgData name="藤本　圭一郎" userId="6e00e87b-157c-407e-a580-8ad48b79491f" providerId="ADAL" clId="{DFCD709B-D25A-AD45-BEF3-F878ED94D532}" dt="2024-02-05T00:10:49.932" v="15" actId="2696"/>
        <pc:sldMkLst>
          <pc:docMk/>
          <pc:sldMk cId="3386986068" sldId="1096"/>
        </pc:sldMkLst>
      </pc:sldChg>
      <pc:sldChg chg="del">
        <pc:chgData name="藤本　圭一郎" userId="6e00e87b-157c-407e-a580-8ad48b79491f" providerId="ADAL" clId="{DFCD709B-D25A-AD45-BEF3-F878ED94D532}" dt="2024-02-05T00:10:49.936" v="21" actId="2696"/>
        <pc:sldMkLst>
          <pc:docMk/>
          <pc:sldMk cId="1435950933" sldId="1097"/>
        </pc:sldMkLst>
      </pc:sldChg>
    </pc:docChg>
  </pc:docChgLst>
  <pc:docChgLst>
    <pc:chgData name="藤本　圭一郎" userId="6e00e87b-157c-407e-a580-8ad48b79491f" providerId="ADAL" clId="{D0E6D3C3-258F-8A42-8A0C-797B3E6EC5C9}"/>
    <pc:docChg chg="undo custSel addSld delSld modSld">
      <pc:chgData name="藤本　圭一郎" userId="6e00e87b-157c-407e-a580-8ad48b79491f" providerId="ADAL" clId="{D0E6D3C3-258F-8A42-8A0C-797B3E6EC5C9}" dt="2024-01-28T05:43:59.930" v="975" actId="1076"/>
      <pc:docMkLst>
        <pc:docMk/>
      </pc:docMkLst>
      <pc:sldChg chg="addSp delSp modSp mod">
        <pc:chgData name="藤本　圭一郎" userId="6e00e87b-157c-407e-a580-8ad48b79491f" providerId="ADAL" clId="{D0E6D3C3-258F-8A42-8A0C-797B3E6EC5C9}" dt="2024-01-22T13:58:46.224" v="21" actId="21"/>
        <pc:sldMkLst>
          <pc:docMk/>
          <pc:sldMk cId="1844216769" sldId="1071"/>
        </pc:sldMkLst>
        <pc:picChg chg="add del mod">
          <ac:chgData name="藤本　圭一郎" userId="6e00e87b-157c-407e-a580-8ad48b79491f" providerId="ADAL" clId="{D0E6D3C3-258F-8A42-8A0C-797B3E6EC5C9}" dt="2024-01-22T13:58:46.224" v="21" actId="21"/>
          <ac:picMkLst>
            <pc:docMk/>
            <pc:sldMk cId="1844216769" sldId="1071"/>
            <ac:picMk id="5" creationId="{7B940C9E-6AD1-8794-92BF-EC6A0A0F81E0}"/>
          </ac:picMkLst>
        </pc:picChg>
      </pc:sldChg>
      <pc:sldChg chg="addSp delSp modSp add mod">
        <pc:chgData name="藤本　圭一郎" userId="6e00e87b-157c-407e-a580-8ad48b79491f" providerId="ADAL" clId="{D0E6D3C3-258F-8A42-8A0C-797B3E6EC5C9}" dt="2024-01-22T13:58:48.707" v="22"/>
        <pc:sldMkLst>
          <pc:docMk/>
          <pc:sldMk cId="4215389330" sldId="1072"/>
        </pc:sldMkLst>
        <pc:picChg chg="add mod">
          <ac:chgData name="藤本　圭一郎" userId="6e00e87b-157c-407e-a580-8ad48b79491f" providerId="ADAL" clId="{D0E6D3C3-258F-8A42-8A0C-797B3E6EC5C9}" dt="2024-01-22T13:58:18.101" v="8"/>
          <ac:picMkLst>
            <pc:docMk/>
            <pc:sldMk cId="4215389330" sldId="1072"/>
            <ac:picMk id="5" creationId="{B305EEE5-EC16-4671-8307-FB1944667516}"/>
          </ac:picMkLst>
        </pc:picChg>
        <pc:picChg chg="add mod">
          <ac:chgData name="藤本　圭一郎" userId="6e00e87b-157c-407e-a580-8ad48b79491f" providerId="ADAL" clId="{D0E6D3C3-258F-8A42-8A0C-797B3E6EC5C9}" dt="2024-01-22T13:58:48.707" v="22"/>
          <ac:picMkLst>
            <pc:docMk/>
            <pc:sldMk cId="4215389330" sldId="1072"/>
            <ac:picMk id="6" creationId="{7AB11545-E8F5-4D04-0848-F2ABC3F853EB}"/>
          </ac:picMkLst>
        </pc:picChg>
        <pc:picChg chg="del">
          <ac:chgData name="藤本　圭一郎" userId="6e00e87b-157c-407e-a580-8ad48b79491f" providerId="ADAL" clId="{D0E6D3C3-258F-8A42-8A0C-797B3E6EC5C9}" dt="2024-01-22T13:58:02.064" v="1" actId="478"/>
          <ac:picMkLst>
            <pc:docMk/>
            <pc:sldMk cId="4215389330" sldId="1072"/>
            <ac:picMk id="10" creationId="{993BCBAE-754B-A667-5DD2-DD553A82968F}"/>
          </ac:picMkLst>
        </pc:picChg>
      </pc:sldChg>
      <pc:sldChg chg="add del">
        <pc:chgData name="藤本　圭一郎" userId="6e00e87b-157c-407e-a580-8ad48b79491f" providerId="ADAL" clId="{D0E6D3C3-258F-8A42-8A0C-797B3E6EC5C9}" dt="2024-01-22T13:58:21.955" v="10"/>
        <pc:sldMkLst>
          <pc:docMk/>
          <pc:sldMk cId="384425170" sldId="1073"/>
        </pc:sldMkLst>
      </pc:sldChg>
      <pc:sldChg chg="addSp delSp modSp add mod">
        <pc:chgData name="藤本　圭一郎" userId="6e00e87b-157c-407e-a580-8ad48b79491f" providerId="ADAL" clId="{D0E6D3C3-258F-8A42-8A0C-797B3E6EC5C9}" dt="2024-01-27T13:07:18.644" v="491" actId="207"/>
        <pc:sldMkLst>
          <pc:docMk/>
          <pc:sldMk cId="1426604364" sldId="1073"/>
        </pc:sldMkLst>
        <pc:spChg chg="mod">
          <ac:chgData name="藤本　圭一郎" userId="6e00e87b-157c-407e-a580-8ad48b79491f" providerId="ADAL" clId="{D0E6D3C3-258F-8A42-8A0C-797B3E6EC5C9}" dt="2024-01-27T11:39:03.176" v="67" actId="20577"/>
          <ac:spMkLst>
            <pc:docMk/>
            <pc:sldMk cId="1426604364" sldId="1073"/>
            <ac:spMk id="2" creationId="{85A2F898-58D3-5540-4F39-90801007C4B1}"/>
          </ac:spMkLst>
        </pc:spChg>
        <pc:spChg chg="del">
          <ac:chgData name="藤本　圭一郎" userId="6e00e87b-157c-407e-a580-8ad48b79491f" providerId="ADAL" clId="{D0E6D3C3-258F-8A42-8A0C-797B3E6EC5C9}" dt="2024-01-27T11:38:47.315" v="24" actId="478"/>
          <ac:spMkLst>
            <pc:docMk/>
            <pc:sldMk cId="1426604364" sldId="1073"/>
            <ac:spMk id="7" creationId="{C2C79833-0BD3-CB5D-D582-A946D4AD6B0E}"/>
          </ac:spMkLst>
        </pc:spChg>
        <pc:spChg chg="del">
          <ac:chgData name="藤本　圭一郎" userId="6e00e87b-157c-407e-a580-8ad48b79491f" providerId="ADAL" clId="{D0E6D3C3-258F-8A42-8A0C-797B3E6EC5C9}" dt="2024-01-27T11:38:47.315" v="24" actId="478"/>
          <ac:spMkLst>
            <pc:docMk/>
            <pc:sldMk cId="1426604364" sldId="1073"/>
            <ac:spMk id="8" creationId="{0DFAD4A6-629B-E750-19F0-3928DFCE1AA1}"/>
          </ac:spMkLst>
        </pc:spChg>
        <pc:spChg chg="add del mod">
          <ac:chgData name="藤本　圭一郎" userId="6e00e87b-157c-407e-a580-8ad48b79491f" providerId="ADAL" clId="{D0E6D3C3-258F-8A42-8A0C-797B3E6EC5C9}" dt="2024-01-27T12:53:07.844" v="322" actId="1076"/>
          <ac:spMkLst>
            <pc:docMk/>
            <pc:sldMk cId="1426604364" sldId="1073"/>
            <ac:spMk id="10" creationId="{3058CED6-7522-01AE-DE9E-B2893821F390}"/>
          </ac:spMkLst>
        </pc:spChg>
        <pc:spChg chg="mod">
          <ac:chgData name="藤本　圭一郎" userId="6e00e87b-157c-407e-a580-8ad48b79491f" providerId="ADAL" clId="{D0E6D3C3-258F-8A42-8A0C-797B3E6EC5C9}" dt="2024-01-27T11:38:53.661" v="30" actId="20577"/>
          <ac:spMkLst>
            <pc:docMk/>
            <pc:sldMk cId="1426604364" sldId="1073"/>
            <ac:spMk id="11" creationId="{0117D899-3708-A6E6-62E0-A2EF7AA3AD7D}"/>
          </ac:spMkLst>
        </pc:spChg>
        <pc:spChg chg="add mod">
          <ac:chgData name="藤本　圭一郎" userId="6e00e87b-157c-407e-a580-8ad48b79491f" providerId="ADAL" clId="{D0E6D3C3-258F-8A42-8A0C-797B3E6EC5C9}" dt="2024-01-27T11:53:11.483" v="259" actId="1076"/>
          <ac:spMkLst>
            <pc:docMk/>
            <pc:sldMk cId="1426604364" sldId="1073"/>
            <ac:spMk id="12" creationId="{2D61ED43-3AE4-C610-B982-894FCD49A99E}"/>
          </ac:spMkLst>
        </pc:spChg>
        <pc:spChg chg="add mod">
          <ac:chgData name="藤本　圭一郎" userId="6e00e87b-157c-407e-a580-8ad48b79491f" providerId="ADAL" clId="{D0E6D3C3-258F-8A42-8A0C-797B3E6EC5C9}" dt="2024-01-27T13:07:12.642" v="490" actId="208"/>
          <ac:spMkLst>
            <pc:docMk/>
            <pc:sldMk cId="1426604364" sldId="1073"/>
            <ac:spMk id="13" creationId="{93C15D8D-F4AD-450A-43BB-C3ABC11B5518}"/>
          </ac:spMkLst>
        </pc:spChg>
        <pc:spChg chg="add mod">
          <ac:chgData name="藤本　圭一郎" userId="6e00e87b-157c-407e-a580-8ad48b79491f" providerId="ADAL" clId="{D0E6D3C3-258F-8A42-8A0C-797B3E6EC5C9}" dt="2024-01-27T13:07:12.642" v="490" actId="208"/>
          <ac:spMkLst>
            <pc:docMk/>
            <pc:sldMk cId="1426604364" sldId="1073"/>
            <ac:spMk id="14" creationId="{416F5A1E-F659-0B88-7A0C-F60C136715BB}"/>
          </ac:spMkLst>
        </pc:spChg>
        <pc:spChg chg="add mod">
          <ac:chgData name="藤本　圭一郎" userId="6e00e87b-157c-407e-a580-8ad48b79491f" providerId="ADAL" clId="{D0E6D3C3-258F-8A42-8A0C-797B3E6EC5C9}" dt="2024-01-27T13:07:12.642" v="490" actId="208"/>
          <ac:spMkLst>
            <pc:docMk/>
            <pc:sldMk cId="1426604364" sldId="1073"/>
            <ac:spMk id="15" creationId="{6FE00F65-B75A-971D-DE90-5A31384CEE3D}"/>
          </ac:spMkLst>
        </pc:spChg>
        <pc:spChg chg="add mod">
          <ac:chgData name="藤本　圭一郎" userId="6e00e87b-157c-407e-a580-8ad48b79491f" providerId="ADAL" clId="{D0E6D3C3-258F-8A42-8A0C-797B3E6EC5C9}" dt="2024-01-27T13:07:12.642" v="490" actId="208"/>
          <ac:spMkLst>
            <pc:docMk/>
            <pc:sldMk cId="1426604364" sldId="1073"/>
            <ac:spMk id="16" creationId="{98ED0650-6DF8-F3DA-C566-B742F6444A34}"/>
          </ac:spMkLst>
        </pc:spChg>
        <pc:spChg chg="add mod">
          <ac:chgData name="藤本　圭一郎" userId="6e00e87b-157c-407e-a580-8ad48b79491f" providerId="ADAL" clId="{D0E6D3C3-258F-8A42-8A0C-797B3E6EC5C9}" dt="2024-01-27T13:07:18.644" v="491" actId="207"/>
          <ac:spMkLst>
            <pc:docMk/>
            <pc:sldMk cId="1426604364" sldId="1073"/>
            <ac:spMk id="18" creationId="{921E5A38-2423-B06F-6924-57803EB69733}"/>
          </ac:spMkLst>
        </pc:spChg>
        <pc:spChg chg="add mod">
          <ac:chgData name="藤本　圭一郎" userId="6e00e87b-157c-407e-a580-8ad48b79491f" providerId="ADAL" clId="{D0E6D3C3-258F-8A42-8A0C-797B3E6EC5C9}" dt="2024-01-27T13:07:18.644" v="491" actId="207"/>
          <ac:spMkLst>
            <pc:docMk/>
            <pc:sldMk cId="1426604364" sldId="1073"/>
            <ac:spMk id="19" creationId="{7EA4D697-ED97-289C-3944-F68422151FF4}"/>
          </ac:spMkLst>
        </pc:spChg>
        <pc:spChg chg="add mod">
          <ac:chgData name="藤本　圭一郎" userId="6e00e87b-157c-407e-a580-8ad48b79491f" providerId="ADAL" clId="{D0E6D3C3-258F-8A42-8A0C-797B3E6EC5C9}" dt="2024-01-27T13:07:18.644" v="491" actId="207"/>
          <ac:spMkLst>
            <pc:docMk/>
            <pc:sldMk cId="1426604364" sldId="1073"/>
            <ac:spMk id="20" creationId="{2661F815-C357-CD5B-DD65-427B4E9F3138}"/>
          </ac:spMkLst>
        </pc:spChg>
        <pc:spChg chg="add mod">
          <ac:chgData name="藤本　圭一郎" userId="6e00e87b-157c-407e-a580-8ad48b79491f" providerId="ADAL" clId="{D0E6D3C3-258F-8A42-8A0C-797B3E6EC5C9}" dt="2024-01-27T13:07:18.644" v="491" actId="207"/>
          <ac:spMkLst>
            <pc:docMk/>
            <pc:sldMk cId="1426604364" sldId="1073"/>
            <ac:spMk id="21" creationId="{8F5CDA7A-8858-ED41-7905-30F7215FE97A}"/>
          </ac:spMkLst>
        </pc:spChg>
        <pc:picChg chg="add del mod">
          <ac:chgData name="藤本　圭一郎" userId="6e00e87b-157c-407e-a580-8ad48b79491f" providerId="ADAL" clId="{D0E6D3C3-258F-8A42-8A0C-797B3E6EC5C9}" dt="2024-01-27T11:39:42.122" v="72" actId="478"/>
          <ac:picMkLst>
            <pc:docMk/>
            <pc:sldMk cId="1426604364" sldId="1073"/>
            <ac:picMk id="5" creationId="{FAD82B0F-3EE9-B302-A121-CAE93EA9602E}"/>
          </ac:picMkLst>
        </pc:picChg>
        <pc:picChg chg="del">
          <ac:chgData name="藤本　圭一郎" userId="6e00e87b-157c-407e-a580-8ad48b79491f" providerId="ADAL" clId="{D0E6D3C3-258F-8A42-8A0C-797B3E6EC5C9}" dt="2024-01-27T11:38:47.315" v="24" actId="478"/>
          <ac:picMkLst>
            <pc:docMk/>
            <pc:sldMk cId="1426604364" sldId="1073"/>
            <ac:picMk id="6" creationId="{2040B786-8A29-CC4F-BC84-42BEF09FA690}"/>
          </ac:picMkLst>
        </pc:picChg>
        <pc:picChg chg="add del mod">
          <ac:chgData name="藤本　圭一郎" userId="6e00e87b-157c-407e-a580-8ad48b79491f" providerId="ADAL" clId="{D0E6D3C3-258F-8A42-8A0C-797B3E6EC5C9}" dt="2024-01-27T11:52:05.246" v="244" actId="478"/>
          <ac:picMkLst>
            <pc:docMk/>
            <pc:sldMk cId="1426604364" sldId="1073"/>
            <ac:picMk id="9" creationId="{6D3DD40D-3B70-15A6-EF39-EF8F3216967F}"/>
          </ac:picMkLst>
        </pc:picChg>
        <pc:picChg chg="add del mod">
          <ac:chgData name="藤本　圭一郎" userId="6e00e87b-157c-407e-a580-8ad48b79491f" providerId="ADAL" clId="{D0E6D3C3-258F-8A42-8A0C-797B3E6EC5C9}" dt="2024-01-27T12:48:24.692" v="276" actId="478"/>
          <ac:picMkLst>
            <pc:docMk/>
            <pc:sldMk cId="1426604364" sldId="1073"/>
            <ac:picMk id="17" creationId="{078892E9-C8D5-1AA8-51FE-5641D54A8C99}"/>
          </ac:picMkLst>
        </pc:picChg>
        <pc:picChg chg="add del mod">
          <ac:chgData name="藤本　圭一郎" userId="6e00e87b-157c-407e-a580-8ad48b79491f" providerId="ADAL" clId="{D0E6D3C3-258F-8A42-8A0C-797B3E6EC5C9}" dt="2024-01-27T12:52:26.241" v="286" actId="478"/>
          <ac:picMkLst>
            <pc:docMk/>
            <pc:sldMk cId="1426604364" sldId="1073"/>
            <ac:picMk id="22" creationId="{F0B844BA-3745-8DFC-AAA7-EB9D03EDED69}"/>
          </ac:picMkLst>
        </pc:picChg>
        <pc:picChg chg="add mod">
          <ac:chgData name="藤本　圭一郎" userId="6e00e87b-157c-407e-a580-8ad48b79491f" providerId="ADAL" clId="{D0E6D3C3-258F-8A42-8A0C-797B3E6EC5C9}" dt="2024-01-27T12:53:14.688" v="330" actId="1037"/>
          <ac:picMkLst>
            <pc:docMk/>
            <pc:sldMk cId="1426604364" sldId="1073"/>
            <ac:picMk id="23" creationId="{631AEC24-E541-CD06-4804-26908FDE9352}"/>
          </ac:picMkLst>
        </pc:picChg>
      </pc:sldChg>
      <pc:sldChg chg="add del">
        <pc:chgData name="藤本　圭一郎" userId="6e00e87b-157c-407e-a580-8ad48b79491f" providerId="ADAL" clId="{D0E6D3C3-258F-8A42-8A0C-797B3E6EC5C9}" dt="2024-01-22T13:58:24.910" v="12"/>
        <pc:sldMkLst>
          <pc:docMk/>
          <pc:sldMk cId="1568432719" sldId="1073"/>
        </pc:sldMkLst>
      </pc:sldChg>
      <pc:sldChg chg="addSp delSp modSp add mod">
        <pc:chgData name="藤本　圭一郎" userId="6e00e87b-157c-407e-a580-8ad48b79491f" providerId="ADAL" clId="{D0E6D3C3-258F-8A42-8A0C-797B3E6EC5C9}" dt="2024-01-27T13:34:34.139" v="771" actId="1076"/>
        <pc:sldMkLst>
          <pc:docMk/>
          <pc:sldMk cId="1205535275" sldId="1074"/>
        </pc:sldMkLst>
        <pc:spChg chg="mod">
          <ac:chgData name="藤本　圭一郎" userId="6e00e87b-157c-407e-a580-8ad48b79491f" providerId="ADAL" clId="{D0E6D3C3-258F-8A42-8A0C-797B3E6EC5C9}" dt="2024-01-27T13:24:56.570" v="496" actId="14100"/>
          <ac:spMkLst>
            <pc:docMk/>
            <pc:sldMk cId="1205535275" sldId="1074"/>
            <ac:spMk id="11" creationId="{62E86F65-22A3-FE39-298A-5196AB135ADC}"/>
          </ac:spMkLst>
        </pc:spChg>
        <pc:spChg chg="add del mod topLvl">
          <ac:chgData name="藤本　圭一郎" userId="6e00e87b-157c-407e-a580-8ad48b79491f" providerId="ADAL" clId="{D0E6D3C3-258F-8A42-8A0C-797B3E6EC5C9}" dt="2024-01-27T13:32:56.598" v="735" actId="478"/>
          <ac:spMkLst>
            <pc:docMk/>
            <pc:sldMk cId="1205535275" sldId="1074"/>
            <ac:spMk id="15" creationId="{E9FCD2C5-AD24-B35E-4700-A3241D5AB504}"/>
          </ac:spMkLst>
        </pc:spChg>
        <pc:spChg chg="add del mod topLvl">
          <ac:chgData name="藤本　圭一郎" userId="6e00e87b-157c-407e-a580-8ad48b79491f" providerId="ADAL" clId="{D0E6D3C3-258F-8A42-8A0C-797B3E6EC5C9}" dt="2024-01-27T13:32:56.598" v="735" actId="478"/>
          <ac:spMkLst>
            <pc:docMk/>
            <pc:sldMk cId="1205535275" sldId="1074"/>
            <ac:spMk id="16" creationId="{769E8FEB-CE0A-8699-F4C9-92C7B09CFC7C}"/>
          </ac:spMkLst>
        </pc:spChg>
        <pc:spChg chg="add del mod topLvl">
          <ac:chgData name="藤本　圭一郎" userId="6e00e87b-157c-407e-a580-8ad48b79491f" providerId="ADAL" clId="{D0E6D3C3-258F-8A42-8A0C-797B3E6EC5C9}" dt="2024-01-27T13:32:56.598" v="735" actId="478"/>
          <ac:spMkLst>
            <pc:docMk/>
            <pc:sldMk cId="1205535275" sldId="1074"/>
            <ac:spMk id="17" creationId="{E16CE70E-CAD2-E795-B8E4-F1C0BE766C57}"/>
          </ac:spMkLst>
        </pc:spChg>
        <pc:spChg chg="add del mod topLvl">
          <ac:chgData name="藤本　圭一郎" userId="6e00e87b-157c-407e-a580-8ad48b79491f" providerId="ADAL" clId="{D0E6D3C3-258F-8A42-8A0C-797B3E6EC5C9}" dt="2024-01-27T13:32:56.598" v="735" actId="478"/>
          <ac:spMkLst>
            <pc:docMk/>
            <pc:sldMk cId="1205535275" sldId="1074"/>
            <ac:spMk id="18" creationId="{BCCBC290-4038-2116-BF66-4EF309C91E33}"/>
          </ac:spMkLst>
        </pc:spChg>
        <pc:spChg chg="add mod">
          <ac:chgData name="藤本　圭一郎" userId="6e00e87b-157c-407e-a580-8ad48b79491f" providerId="ADAL" clId="{D0E6D3C3-258F-8A42-8A0C-797B3E6EC5C9}" dt="2024-01-27T13:34:34.139" v="771" actId="1076"/>
          <ac:spMkLst>
            <pc:docMk/>
            <pc:sldMk cId="1205535275" sldId="1074"/>
            <ac:spMk id="31" creationId="{DAF86412-7FC2-E941-2F51-8EDB450B7616}"/>
          </ac:spMkLst>
        </pc:spChg>
        <pc:spChg chg="add mod">
          <ac:chgData name="藤本　圭一郎" userId="6e00e87b-157c-407e-a580-8ad48b79491f" providerId="ADAL" clId="{D0E6D3C3-258F-8A42-8A0C-797B3E6EC5C9}" dt="2024-01-27T13:34:31.201" v="770" actId="1076"/>
          <ac:spMkLst>
            <pc:docMk/>
            <pc:sldMk cId="1205535275" sldId="1074"/>
            <ac:spMk id="32" creationId="{CDF3E0A0-7BA4-2BB3-5637-F26928BBE590}"/>
          </ac:spMkLst>
        </pc:spChg>
        <pc:grpChg chg="add del mod">
          <ac:chgData name="藤本　圭一郎" userId="6e00e87b-157c-407e-a580-8ad48b79491f" providerId="ADAL" clId="{D0E6D3C3-258F-8A42-8A0C-797B3E6EC5C9}" dt="2024-01-27T12:54:41.006" v="481" actId="165"/>
          <ac:grpSpMkLst>
            <pc:docMk/>
            <pc:sldMk cId="1205535275" sldId="1074"/>
            <ac:grpSpMk id="19" creationId="{CECE3D04-F92E-2042-9375-A93B3214B0B1}"/>
          </ac:grpSpMkLst>
        </pc:grpChg>
        <pc:grpChg chg="add del mod topLvl">
          <ac:chgData name="藤本　圭一郎" userId="6e00e87b-157c-407e-a580-8ad48b79491f" providerId="ADAL" clId="{D0E6D3C3-258F-8A42-8A0C-797B3E6EC5C9}" dt="2024-01-27T13:31:23.338" v="654" actId="165"/>
          <ac:grpSpMkLst>
            <pc:docMk/>
            <pc:sldMk cId="1205535275" sldId="1074"/>
            <ac:grpSpMk id="22" creationId="{31496FE3-6B01-656E-54D9-32646F2C8B3B}"/>
          </ac:grpSpMkLst>
        </pc:grpChg>
        <pc:grpChg chg="add del mod">
          <ac:chgData name="藤本　圭一郎" userId="6e00e87b-157c-407e-a580-8ad48b79491f" providerId="ADAL" clId="{D0E6D3C3-258F-8A42-8A0C-797B3E6EC5C9}" dt="2024-01-27T13:31:18.793" v="653" actId="165"/>
          <ac:grpSpMkLst>
            <pc:docMk/>
            <pc:sldMk cId="1205535275" sldId="1074"/>
            <ac:grpSpMk id="26" creationId="{AEF7D8E2-5BF1-EAA3-A8CB-46CC915BB2B4}"/>
          </ac:grpSpMkLst>
        </pc:grpChg>
        <pc:grpChg chg="add mod">
          <ac:chgData name="藤本　圭一郎" userId="6e00e87b-157c-407e-a580-8ad48b79491f" providerId="ADAL" clId="{D0E6D3C3-258F-8A42-8A0C-797B3E6EC5C9}" dt="2024-01-27T13:34:27.906" v="769" actId="1076"/>
          <ac:grpSpMkLst>
            <pc:docMk/>
            <pc:sldMk cId="1205535275" sldId="1074"/>
            <ac:grpSpMk id="35" creationId="{F60702A6-7A66-0C6B-C964-FB9A5573D6FB}"/>
          </ac:grpSpMkLst>
        </pc:grpChg>
        <pc:picChg chg="add del mod">
          <ac:chgData name="藤本　圭一郎" userId="6e00e87b-157c-407e-a580-8ad48b79491f" providerId="ADAL" clId="{D0E6D3C3-258F-8A42-8A0C-797B3E6EC5C9}" dt="2024-01-27T11:42:17.122" v="83" actId="478"/>
          <ac:picMkLst>
            <pc:docMk/>
            <pc:sldMk cId="1205535275" sldId="1074"/>
            <ac:picMk id="3" creationId="{65683B17-9F2E-271C-4D51-98FC5355E98C}"/>
          </ac:picMkLst>
        </pc:picChg>
        <pc:picChg chg="add del mod topLvl">
          <ac:chgData name="藤本　圭一郎" userId="6e00e87b-157c-407e-a580-8ad48b79491f" providerId="ADAL" clId="{D0E6D3C3-258F-8A42-8A0C-797B3E6EC5C9}" dt="2024-01-27T12:54:42.423" v="482" actId="478"/>
          <ac:picMkLst>
            <pc:docMk/>
            <pc:sldMk cId="1205535275" sldId="1074"/>
            <ac:picMk id="5" creationId="{2EE5CBEF-9EE8-2CC6-74BA-DE0BAC7E29E7}"/>
          </ac:picMkLst>
        </pc:picChg>
        <pc:picChg chg="del mod">
          <ac:chgData name="藤本　圭一郎" userId="6e00e87b-157c-407e-a580-8ad48b79491f" providerId="ADAL" clId="{D0E6D3C3-258F-8A42-8A0C-797B3E6EC5C9}" dt="2024-01-27T11:41:28.612" v="78" actId="478"/>
          <ac:picMkLst>
            <pc:docMk/>
            <pc:sldMk cId="1205535275" sldId="1074"/>
            <ac:picMk id="9" creationId="{67CF212F-7648-EAC6-B324-166DB17DF730}"/>
          </ac:picMkLst>
        </pc:picChg>
        <pc:picChg chg="add del mod">
          <ac:chgData name="藤本　圭一郎" userId="6e00e87b-157c-407e-a580-8ad48b79491f" providerId="ADAL" clId="{D0E6D3C3-258F-8A42-8A0C-797B3E6EC5C9}" dt="2024-01-27T13:25:37.230" v="508" actId="478"/>
          <ac:picMkLst>
            <pc:docMk/>
            <pc:sldMk cId="1205535275" sldId="1074"/>
            <ac:picMk id="20" creationId="{0C68B1B1-E4E9-1CA3-152C-53BF12861342}"/>
          </ac:picMkLst>
        </pc:picChg>
        <pc:picChg chg="add del mod">
          <ac:chgData name="藤本　圭一郎" userId="6e00e87b-157c-407e-a580-8ad48b79491f" providerId="ADAL" clId="{D0E6D3C3-258F-8A42-8A0C-797B3E6EC5C9}" dt="2024-01-27T13:29:09.938" v="559" actId="478"/>
          <ac:picMkLst>
            <pc:docMk/>
            <pc:sldMk cId="1205535275" sldId="1074"/>
            <ac:picMk id="21" creationId="{797832D2-3A38-20B4-329F-BB43BF8746C2}"/>
          </ac:picMkLst>
        </pc:picChg>
        <pc:picChg chg="add mod">
          <ac:chgData name="藤本　圭一郎" userId="6e00e87b-157c-407e-a580-8ad48b79491f" providerId="ADAL" clId="{D0E6D3C3-258F-8A42-8A0C-797B3E6EC5C9}" dt="2024-01-27T13:28:54.814" v="555"/>
          <ac:picMkLst>
            <pc:docMk/>
            <pc:sldMk cId="1205535275" sldId="1074"/>
            <ac:picMk id="23" creationId="{27EDB454-54CB-7D78-A6AF-ED4ABCF9D70C}"/>
          </ac:picMkLst>
        </pc:picChg>
        <pc:picChg chg="add del mod topLvl">
          <ac:chgData name="藤本　圭一郎" userId="6e00e87b-157c-407e-a580-8ad48b79491f" providerId="ADAL" clId="{D0E6D3C3-258F-8A42-8A0C-797B3E6EC5C9}" dt="2024-01-27T13:32:56.598" v="735" actId="478"/>
          <ac:picMkLst>
            <pc:docMk/>
            <pc:sldMk cId="1205535275" sldId="1074"/>
            <ac:picMk id="24" creationId="{F6BB9AB8-301F-A726-D70D-BC7772F5B7EE}"/>
          </ac:picMkLst>
        </pc:picChg>
        <pc:picChg chg="add del mod topLvl">
          <ac:chgData name="藤本　圭一郎" userId="6e00e87b-157c-407e-a580-8ad48b79491f" providerId="ADAL" clId="{D0E6D3C3-258F-8A42-8A0C-797B3E6EC5C9}" dt="2024-01-27T13:32:56.598" v="735" actId="478"/>
          <ac:picMkLst>
            <pc:docMk/>
            <pc:sldMk cId="1205535275" sldId="1074"/>
            <ac:picMk id="25" creationId="{D3B3F360-B31F-DFB4-6E6A-0678105F30F1}"/>
          </ac:picMkLst>
        </pc:picChg>
        <pc:picChg chg="add mod">
          <ac:chgData name="藤本　圭一郎" userId="6e00e87b-157c-407e-a580-8ad48b79491f" providerId="ADAL" clId="{D0E6D3C3-258F-8A42-8A0C-797B3E6EC5C9}" dt="2024-01-27T13:34:16.219" v="758" actId="14100"/>
          <ac:picMkLst>
            <pc:docMk/>
            <pc:sldMk cId="1205535275" sldId="1074"/>
            <ac:picMk id="33" creationId="{409DCCF4-4BC2-C306-E315-8476FAC6D741}"/>
          </ac:picMkLst>
        </pc:picChg>
        <pc:picChg chg="add mod">
          <ac:chgData name="藤本　圭一郎" userId="6e00e87b-157c-407e-a580-8ad48b79491f" providerId="ADAL" clId="{D0E6D3C3-258F-8A42-8A0C-797B3E6EC5C9}" dt="2024-01-27T13:34:25.673" v="768" actId="1035"/>
          <ac:picMkLst>
            <pc:docMk/>
            <pc:sldMk cId="1205535275" sldId="1074"/>
            <ac:picMk id="34" creationId="{19773C1A-FE6A-FC0F-B60F-1534237A09D0}"/>
          </ac:picMkLst>
        </pc:picChg>
        <pc:cxnChg chg="add del mod topLvl">
          <ac:chgData name="藤本　圭一郎" userId="6e00e87b-157c-407e-a580-8ad48b79491f" providerId="ADAL" clId="{D0E6D3C3-258F-8A42-8A0C-797B3E6EC5C9}" dt="2024-01-27T13:32:56.598" v="735" actId="478"/>
          <ac:cxnSpMkLst>
            <pc:docMk/>
            <pc:sldMk cId="1205535275" sldId="1074"/>
            <ac:cxnSpMk id="7" creationId="{943D679B-C147-23C6-585F-15938E226C9A}"/>
          </ac:cxnSpMkLst>
        </pc:cxnChg>
        <pc:cxnChg chg="add del mod topLvl">
          <ac:chgData name="藤本　圭一郎" userId="6e00e87b-157c-407e-a580-8ad48b79491f" providerId="ADAL" clId="{D0E6D3C3-258F-8A42-8A0C-797B3E6EC5C9}" dt="2024-01-27T13:32:56.598" v="735" actId="478"/>
          <ac:cxnSpMkLst>
            <pc:docMk/>
            <pc:sldMk cId="1205535275" sldId="1074"/>
            <ac:cxnSpMk id="12" creationId="{C58B337C-5F10-9593-5526-2F1EFF404963}"/>
          </ac:cxnSpMkLst>
        </pc:cxnChg>
        <pc:cxnChg chg="add del mod topLvl">
          <ac:chgData name="藤本　圭一郎" userId="6e00e87b-157c-407e-a580-8ad48b79491f" providerId="ADAL" clId="{D0E6D3C3-258F-8A42-8A0C-797B3E6EC5C9}" dt="2024-01-27T13:32:56.598" v="735" actId="478"/>
          <ac:cxnSpMkLst>
            <pc:docMk/>
            <pc:sldMk cId="1205535275" sldId="1074"/>
            <ac:cxnSpMk id="13" creationId="{B86D8B26-7212-1079-4A69-51ED958DF2F0}"/>
          </ac:cxnSpMkLst>
        </pc:cxnChg>
        <pc:cxnChg chg="add del mod topLvl">
          <ac:chgData name="藤本　圭一郎" userId="6e00e87b-157c-407e-a580-8ad48b79491f" providerId="ADAL" clId="{D0E6D3C3-258F-8A42-8A0C-797B3E6EC5C9}" dt="2024-01-27T13:32:56.598" v="735" actId="478"/>
          <ac:cxnSpMkLst>
            <pc:docMk/>
            <pc:sldMk cId="1205535275" sldId="1074"/>
            <ac:cxnSpMk id="14" creationId="{D132596B-7CC9-8450-FE06-D74BBB45713E}"/>
          </ac:cxnSpMkLst>
        </pc:cxnChg>
      </pc:sldChg>
      <pc:sldChg chg="add">
        <pc:chgData name="藤本　圭一郎" userId="6e00e87b-157c-407e-a580-8ad48b79491f" providerId="ADAL" clId="{D0E6D3C3-258F-8A42-8A0C-797B3E6EC5C9}" dt="2024-01-27T13:32:49.344" v="734"/>
        <pc:sldMkLst>
          <pc:docMk/>
          <pc:sldMk cId="1087056172" sldId="1075"/>
        </pc:sldMkLst>
      </pc:sldChg>
      <pc:sldChg chg="delSp add del mod">
        <pc:chgData name="藤本　圭一郎" userId="6e00e87b-157c-407e-a580-8ad48b79491f" providerId="ADAL" clId="{D0E6D3C3-258F-8A42-8A0C-797B3E6EC5C9}" dt="2024-01-27T12:32:49.881" v="275" actId="2696"/>
        <pc:sldMkLst>
          <pc:docMk/>
          <pc:sldMk cId="2582889679" sldId="1075"/>
        </pc:sldMkLst>
        <pc:picChg chg="del">
          <ac:chgData name="藤本　圭一郎" userId="6e00e87b-157c-407e-a580-8ad48b79491f" providerId="ADAL" clId="{D0E6D3C3-258F-8A42-8A0C-797B3E6EC5C9}" dt="2024-01-27T12:32:43.535" v="274" actId="478"/>
          <ac:picMkLst>
            <pc:docMk/>
            <pc:sldMk cId="2582889679" sldId="1075"/>
            <ac:picMk id="3" creationId="{F2E14CE1-FDBB-705F-1ADF-8175B05C9E52}"/>
          </ac:picMkLst>
        </pc:picChg>
      </pc:sldChg>
      <pc:sldChg chg="addSp delSp modSp add mod">
        <pc:chgData name="藤本　圭一郎" userId="6e00e87b-157c-407e-a580-8ad48b79491f" providerId="ADAL" clId="{D0E6D3C3-258F-8A42-8A0C-797B3E6EC5C9}" dt="2024-01-27T16:26:52.360" v="798" actId="14100"/>
        <pc:sldMkLst>
          <pc:docMk/>
          <pc:sldMk cId="262104556" sldId="1076"/>
        </pc:sldMkLst>
        <pc:spChg chg="mod">
          <ac:chgData name="藤本　圭一郎" userId="6e00e87b-157c-407e-a580-8ad48b79491f" providerId="ADAL" clId="{D0E6D3C3-258F-8A42-8A0C-797B3E6EC5C9}" dt="2024-01-27T16:26:27.686" v="781" actId="1035"/>
          <ac:spMkLst>
            <pc:docMk/>
            <pc:sldMk cId="262104556" sldId="1076"/>
            <ac:spMk id="10" creationId="{098FAD00-804C-F915-9498-952E52682CAF}"/>
          </ac:spMkLst>
        </pc:spChg>
        <pc:spChg chg="del">
          <ac:chgData name="藤本　圭一郎" userId="6e00e87b-157c-407e-a580-8ad48b79491f" providerId="ADAL" clId="{D0E6D3C3-258F-8A42-8A0C-797B3E6EC5C9}" dt="2024-01-27T16:26:03.566" v="774" actId="478"/>
          <ac:spMkLst>
            <pc:docMk/>
            <pc:sldMk cId="262104556" sldId="1076"/>
            <ac:spMk id="13" creationId="{3A058214-CBA1-9861-80D1-0B58ABC7B856}"/>
          </ac:spMkLst>
        </pc:spChg>
        <pc:spChg chg="del">
          <ac:chgData name="藤本　圭一郎" userId="6e00e87b-157c-407e-a580-8ad48b79491f" providerId="ADAL" clId="{D0E6D3C3-258F-8A42-8A0C-797B3E6EC5C9}" dt="2024-01-27T16:26:03.566" v="774" actId="478"/>
          <ac:spMkLst>
            <pc:docMk/>
            <pc:sldMk cId="262104556" sldId="1076"/>
            <ac:spMk id="14" creationId="{2D5328BC-01CE-0772-2F63-7F34DCC632EB}"/>
          </ac:spMkLst>
        </pc:spChg>
        <pc:spChg chg="del">
          <ac:chgData name="藤本　圭一郎" userId="6e00e87b-157c-407e-a580-8ad48b79491f" providerId="ADAL" clId="{D0E6D3C3-258F-8A42-8A0C-797B3E6EC5C9}" dt="2024-01-27T16:26:03.566" v="774" actId="478"/>
          <ac:spMkLst>
            <pc:docMk/>
            <pc:sldMk cId="262104556" sldId="1076"/>
            <ac:spMk id="15" creationId="{D416E548-E238-9B84-D3C6-1DEA4FF06F93}"/>
          </ac:spMkLst>
        </pc:spChg>
        <pc:spChg chg="del">
          <ac:chgData name="藤本　圭一郎" userId="6e00e87b-157c-407e-a580-8ad48b79491f" providerId="ADAL" clId="{D0E6D3C3-258F-8A42-8A0C-797B3E6EC5C9}" dt="2024-01-27T16:26:03.566" v="774" actId="478"/>
          <ac:spMkLst>
            <pc:docMk/>
            <pc:sldMk cId="262104556" sldId="1076"/>
            <ac:spMk id="16" creationId="{23A4FB8C-2766-830D-F65B-F567C3EACE7D}"/>
          </ac:spMkLst>
        </pc:spChg>
        <pc:spChg chg="del">
          <ac:chgData name="藤本　圭一郎" userId="6e00e87b-157c-407e-a580-8ad48b79491f" providerId="ADAL" clId="{D0E6D3C3-258F-8A42-8A0C-797B3E6EC5C9}" dt="2024-01-27T16:26:03.566" v="774" actId="478"/>
          <ac:spMkLst>
            <pc:docMk/>
            <pc:sldMk cId="262104556" sldId="1076"/>
            <ac:spMk id="18" creationId="{7E3042BF-9AA7-E02E-D576-D2BE4BD0EC6A}"/>
          </ac:spMkLst>
        </pc:spChg>
        <pc:spChg chg="del">
          <ac:chgData name="藤本　圭一郎" userId="6e00e87b-157c-407e-a580-8ad48b79491f" providerId="ADAL" clId="{D0E6D3C3-258F-8A42-8A0C-797B3E6EC5C9}" dt="2024-01-27T16:26:03.566" v="774" actId="478"/>
          <ac:spMkLst>
            <pc:docMk/>
            <pc:sldMk cId="262104556" sldId="1076"/>
            <ac:spMk id="19" creationId="{E12F5BB4-D8C7-0CFC-E10F-51B67006B1AB}"/>
          </ac:spMkLst>
        </pc:spChg>
        <pc:spChg chg="del">
          <ac:chgData name="藤本　圭一郎" userId="6e00e87b-157c-407e-a580-8ad48b79491f" providerId="ADAL" clId="{D0E6D3C3-258F-8A42-8A0C-797B3E6EC5C9}" dt="2024-01-27T16:26:03.566" v="774" actId="478"/>
          <ac:spMkLst>
            <pc:docMk/>
            <pc:sldMk cId="262104556" sldId="1076"/>
            <ac:spMk id="20" creationId="{E72580E4-6AEA-62C1-C59B-23456073A4F9}"/>
          </ac:spMkLst>
        </pc:spChg>
        <pc:spChg chg="del">
          <ac:chgData name="藤本　圭一郎" userId="6e00e87b-157c-407e-a580-8ad48b79491f" providerId="ADAL" clId="{D0E6D3C3-258F-8A42-8A0C-797B3E6EC5C9}" dt="2024-01-27T16:26:03.566" v="774" actId="478"/>
          <ac:spMkLst>
            <pc:docMk/>
            <pc:sldMk cId="262104556" sldId="1076"/>
            <ac:spMk id="21" creationId="{56786F3B-BBE2-58CA-4D29-F5DE34DCEF04}"/>
          </ac:spMkLst>
        </pc:spChg>
        <pc:picChg chg="add mod">
          <ac:chgData name="藤本　圭一郎" userId="6e00e87b-157c-407e-a580-8ad48b79491f" providerId="ADAL" clId="{D0E6D3C3-258F-8A42-8A0C-797B3E6EC5C9}" dt="2024-01-27T16:26:52.360" v="798" actId="14100"/>
          <ac:picMkLst>
            <pc:docMk/>
            <pc:sldMk cId="262104556" sldId="1076"/>
            <ac:picMk id="3" creationId="{F2A4E3A3-1127-EB23-C15C-894CE9448ADA}"/>
          </ac:picMkLst>
        </pc:picChg>
        <pc:picChg chg="del">
          <ac:chgData name="藤本　圭一郎" userId="6e00e87b-157c-407e-a580-8ad48b79491f" providerId="ADAL" clId="{D0E6D3C3-258F-8A42-8A0C-797B3E6EC5C9}" dt="2024-01-27T16:26:01.531" v="773" actId="478"/>
          <ac:picMkLst>
            <pc:docMk/>
            <pc:sldMk cId="262104556" sldId="1076"/>
            <ac:picMk id="23" creationId="{DE9FBE32-491F-24BA-4505-92B1829D8B3E}"/>
          </ac:picMkLst>
        </pc:picChg>
      </pc:sldChg>
      <pc:sldChg chg="addSp delSp modSp add mod">
        <pc:chgData name="藤本　圭一郎" userId="6e00e87b-157c-407e-a580-8ad48b79491f" providerId="ADAL" clId="{D0E6D3C3-258F-8A42-8A0C-797B3E6EC5C9}" dt="2024-01-27T16:27:24.170" v="821" actId="1038"/>
        <pc:sldMkLst>
          <pc:docMk/>
          <pc:sldMk cId="3492486750" sldId="1077"/>
        </pc:sldMkLst>
        <pc:picChg chg="del mod">
          <ac:chgData name="藤本　圭一郎" userId="6e00e87b-157c-407e-a580-8ad48b79491f" providerId="ADAL" clId="{D0E6D3C3-258F-8A42-8A0C-797B3E6EC5C9}" dt="2024-01-27T16:26:56.754" v="801" actId="478"/>
          <ac:picMkLst>
            <pc:docMk/>
            <pc:sldMk cId="3492486750" sldId="1077"/>
            <ac:picMk id="3" creationId="{13418C46-846F-581E-0ADC-71176199FE90}"/>
          </ac:picMkLst>
        </pc:picChg>
        <pc:picChg chg="add mod">
          <ac:chgData name="藤本　圭一郎" userId="6e00e87b-157c-407e-a580-8ad48b79491f" providerId="ADAL" clId="{D0E6D3C3-258F-8A42-8A0C-797B3E6EC5C9}" dt="2024-01-27T16:27:24.170" v="821" actId="1038"/>
          <ac:picMkLst>
            <pc:docMk/>
            <pc:sldMk cId="3492486750" sldId="1077"/>
            <ac:picMk id="5" creationId="{CBA53C47-2678-0C24-D9CD-D79B78B8A617}"/>
          </ac:picMkLst>
        </pc:picChg>
      </pc:sldChg>
      <pc:sldChg chg="addSp delSp modSp add mod">
        <pc:chgData name="藤本　圭一郎" userId="6e00e87b-157c-407e-a580-8ad48b79491f" providerId="ADAL" clId="{D0E6D3C3-258F-8A42-8A0C-797B3E6EC5C9}" dt="2024-01-27T16:28:14.704" v="832" actId="1076"/>
        <pc:sldMkLst>
          <pc:docMk/>
          <pc:sldMk cId="1297171173" sldId="1078"/>
        </pc:sldMkLst>
        <pc:spChg chg="del">
          <ac:chgData name="藤本　圭一郎" userId="6e00e87b-157c-407e-a580-8ad48b79491f" providerId="ADAL" clId="{D0E6D3C3-258F-8A42-8A0C-797B3E6EC5C9}" dt="2024-01-27T16:27:34.106" v="824" actId="478"/>
          <ac:spMkLst>
            <pc:docMk/>
            <pc:sldMk cId="1297171173" sldId="1078"/>
            <ac:spMk id="10" creationId="{BC5A7F39-8EF4-BE5A-D3E1-23C645BF98C6}"/>
          </ac:spMkLst>
        </pc:spChg>
        <pc:spChg chg="del">
          <ac:chgData name="藤本　圭一郎" userId="6e00e87b-157c-407e-a580-8ad48b79491f" providerId="ADAL" clId="{D0E6D3C3-258F-8A42-8A0C-797B3E6EC5C9}" dt="2024-01-27T16:27:34.106" v="824" actId="478"/>
          <ac:spMkLst>
            <pc:docMk/>
            <pc:sldMk cId="1297171173" sldId="1078"/>
            <ac:spMk id="12" creationId="{560CB1E8-613B-0960-9A11-A8917A88DEFC}"/>
          </ac:spMkLst>
        </pc:spChg>
        <pc:grpChg chg="add mod">
          <ac:chgData name="藤本　圭一郎" userId="6e00e87b-157c-407e-a580-8ad48b79491f" providerId="ADAL" clId="{D0E6D3C3-258F-8A42-8A0C-797B3E6EC5C9}" dt="2024-01-27T16:28:14.704" v="832" actId="1076"/>
          <ac:grpSpMkLst>
            <pc:docMk/>
            <pc:sldMk cId="1297171173" sldId="1078"/>
            <ac:grpSpMk id="7" creationId="{B558E735-790F-E777-5D3B-A66E0571A79F}"/>
          </ac:grpSpMkLst>
        </pc:grpChg>
        <pc:picChg chg="add mod">
          <ac:chgData name="藤本　圭一郎" userId="6e00e87b-157c-407e-a580-8ad48b79491f" providerId="ADAL" clId="{D0E6D3C3-258F-8A42-8A0C-797B3E6EC5C9}" dt="2024-01-27T16:27:47.311" v="827" actId="1076"/>
          <ac:picMkLst>
            <pc:docMk/>
            <pc:sldMk cId="1297171173" sldId="1078"/>
            <ac:picMk id="3" creationId="{30D5A24D-1913-3B7C-D5D0-98125A28AC8B}"/>
          </ac:picMkLst>
        </pc:picChg>
        <pc:picChg chg="del">
          <ac:chgData name="藤本　圭一郎" userId="6e00e87b-157c-407e-a580-8ad48b79491f" providerId="ADAL" clId="{D0E6D3C3-258F-8A42-8A0C-797B3E6EC5C9}" dt="2024-01-27T16:27:31.382" v="823" actId="478"/>
          <ac:picMkLst>
            <pc:docMk/>
            <pc:sldMk cId="1297171173" sldId="1078"/>
            <ac:picMk id="5" creationId="{8BA6B6D7-289A-564A-234D-52AFE7DE6576}"/>
          </ac:picMkLst>
        </pc:picChg>
        <pc:picChg chg="add mod">
          <ac:chgData name="藤本　圭一郎" userId="6e00e87b-157c-407e-a580-8ad48b79491f" providerId="ADAL" clId="{D0E6D3C3-258F-8A42-8A0C-797B3E6EC5C9}" dt="2024-01-27T16:28:03.051" v="829" actId="1076"/>
          <ac:picMkLst>
            <pc:docMk/>
            <pc:sldMk cId="1297171173" sldId="1078"/>
            <ac:picMk id="6" creationId="{B810C705-83FA-6B5E-26D0-8AED1556A7FB}"/>
          </ac:picMkLst>
        </pc:picChg>
      </pc:sldChg>
      <pc:sldChg chg="addSp delSp modSp add mod">
        <pc:chgData name="藤本　圭一郎" userId="6e00e87b-157c-407e-a580-8ad48b79491f" providerId="ADAL" clId="{D0E6D3C3-258F-8A42-8A0C-797B3E6EC5C9}" dt="2024-01-28T05:36:23.802" v="906" actId="1076"/>
        <pc:sldMkLst>
          <pc:docMk/>
          <pc:sldMk cId="1843447548" sldId="1079"/>
        </pc:sldMkLst>
        <pc:spChg chg="add mod">
          <ac:chgData name="藤本　圭一郎" userId="6e00e87b-157c-407e-a580-8ad48b79491f" providerId="ADAL" clId="{D0E6D3C3-258F-8A42-8A0C-797B3E6EC5C9}" dt="2024-01-28T05:36:23.802" v="906" actId="1076"/>
          <ac:spMkLst>
            <pc:docMk/>
            <pc:sldMk cId="1843447548" sldId="1079"/>
            <ac:spMk id="8" creationId="{33B9F0AF-5688-53A5-367E-30454D8C4519}"/>
          </ac:spMkLst>
        </pc:spChg>
        <pc:grpChg chg="del">
          <ac:chgData name="藤本　圭一郎" userId="6e00e87b-157c-407e-a580-8ad48b79491f" providerId="ADAL" clId="{D0E6D3C3-258F-8A42-8A0C-797B3E6EC5C9}" dt="2024-01-28T05:32:41.329" v="834" actId="478"/>
          <ac:grpSpMkLst>
            <pc:docMk/>
            <pc:sldMk cId="1843447548" sldId="1079"/>
            <ac:grpSpMk id="7" creationId="{8F314904-0CCB-EC77-CBD3-6103D46E51EA}"/>
          </ac:grpSpMkLst>
        </pc:grpChg>
        <pc:picChg chg="add mod">
          <ac:chgData name="藤本　圭一郎" userId="6e00e87b-157c-407e-a580-8ad48b79491f" providerId="ADAL" clId="{D0E6D3C3-258F-8A42-8A0C-797B3E6EC5C9}" dt="2024-01-28T05:32:53.215" v="836" actId="1076"/>
          <ac:picMkLst>
            <pc:docMk/>
            <pc:sldMk cId="1843447548" sldId="1079"/>
            <ac:picMk id="5" creationId="{C3F4993E-8683-6DE1-DD40-8C6D0C52727D}"/>
          </ac:picMkLst>
        </pc:picChg>
      </pc:sldChg>
      <pc:sldChg chg="addSp delSp modSp add mod">
        <pc:chgData name="藤本　圭一郎" userId="6e00e87b-157c-407e-a580-8ad48b79491f" providerId="ADAL" clId="{D0E6D3C3-258F-8A42-8A0C-797B3E6EC5C9}" dt="2024-01-28T05:36:29.639" v="907"/>
        <pc:sldMkLst>
          <pc:docMk/>
          <pc:sldMk cId="290573335" sldId="1080"/>
        </pc:sldMkLst>
        <pc:spChg chg="add mod">
          <ac:chgData name="藤本　圭一郎" userId="6e00e87b-157c-407e-a580-8ad48b79491f" providerId="ADAL" clId="{D0E6D3C3-258F-8A42-8A0C-797B3E6EC5C9}" dt="2024-01-28T05:36:29.639" v="907"/>
          <ac:spMkLst>
            <pc:docMk/>
            <pc:sldMk cId="290573335" sldId="1080"/>
            <ac:spMk id="6" creationId="{91FFF8FB-5186-C7AC-8DC9-10DCAB1E54F0}"/>
          </ac:spMkLst>
        </pc:spChg>
        <pc:picChg chg="add mod">
          <ac:chgData name="藤本　圭一郎" userId="6e00e87b-157c-407e-a580-8ad48b79491f" providerId="ADAL" clId="{D0E6D3C3-258F-8A42-8A0C-797B3E6EC5C9}" dt="2024-01-28T05:33:23.847" v="842" actId="1076"/>
          <ac:picMkLst>
            <pc:docMk/>
            <pc:sldMk cId="290573335" sldId="1080"/>
            <ac:picMk id="3" creationId="{BBDA4EE9-BE4F-C5D5-F274-2E5CFE9E039E}"/>
          </ac:picMkLst>
        </pc:picChg>
        <pc:picChg chg="del">
          <ac:chgData name="藤本　圭一郎" userId="6e00e87b-157c-407e-a580-8ad48b79491f" providerId="ADAL" clId="{D0E6D3C3-258F-8A42-8A0C-797B3E6EC5C9}" dt="2024-01-28T05:33:04.780" v="839" actId="478"/>
          <ac:picMkLst>
            <pc:docMk/>
            <pc:sldMk cId="290573335" sldId="1080"/>
            <ac:picMk id="5" creationId="{34D6A2F6-D39D-EC46-1BBD-D1568FB182F3}"/>
          </ac:picMkLst>
        </pc:picChg>
      </pc:sldChg>
      <pc:sldChg chg="addSp delSp modSp add mod">
        <pc:chgData name="藤本　圭一郎" userId="6e00e87b-157c-407e-a580-8ad48b79491f" providerId="ADAL" clId="{D0E6D3C3-258F-8A42-8A0C-797B3E6EC5C9}" dt="2024-01-28T05:36:32.260" v="908"/>
        <pc:sldMkLst>
          <pc:docMk/>
          <pc:sldMk cId="780663692" sldId="1081"/>
        </pc:sldMkLst>
        <pc:spChg chg="add mod">
          <ac:chgData name="藤本　圭一郎" userId="6e00e87b-157c-407e-a580-8ad48b79491f" providerId="ADAL" clId="{D0E6D3C3-258F-8A42-8A0C-797B3E6EC5C9}" dt="2024-01-28T05:36:32.260" v="908"/>
          <ac:spMkLst>
            <pc:docMk/>
            <pc:sldMk cId="780663692" sldId="1081"/>
            <ac:spMk id="6" creationId="{68AAEC0C-5344-B3FF-8C9B-36DDF011AF12}"/>
          </ac:spMkLst>
        </pc:spChg>
        <pc:picChg chg="add mod">
          <ac:chgData name="藤本　圭一郎" userId="6e00e87b-157c-407e-a580-8ad48b79491f" providerId="ADAL" clId="{D0E6D3C3-258F-8A42-8A0C-797B3E6EC5C9}" dt="2024-01-28T05:33:46.121" v="845" actId="1076"/>
          <ac:picMkLst>
            <pc:docMk/>
            <pc:sldMk cId="780663692" sldId="1081"/>
            <ac:picMk id="3" creationId="{2D80125F-2286-3309-2283-78D9EF62C5D4}"/>
          </ac:picMkLst>
        </pc:picChg>
        <pc:picChg chg="del">
          <ac:chgData name="藤本　圭一郎" userId="6e00e87b-157c-407e-a580-8ad48b79491f" providerId="ADAL" clId="{D0E6D3C3-258F-8A42-8A0C-797B3E6EC5C9}" dt="2024-01-28T05:33:07.493" v="840" actId="478"/>
          <ac:picMkLst>
            <pc:docMk/>
            <pc:sldMk cId="780663692" sldId="1081"/>
            <ac:picMk id="5" creationId="{19D74BC7-6EA6-A9C0-0704-48C0DC3E96CE}"/>
          </ac:picMkLst>
        </pc:picChg>
      </pc:sldChg>
      <pc:sldChg chg="addSp delSp modSp add mod">
        <pc:chgData name="藤本　圭一郎" userId="6e00e87b-157c-407e-a580-8ad48b79491f" providerId="ADAL" clId="{D0E6D3C3-258F-8A42-8A0C-797B3E6EC5C9}" dt="2024-01-28T05:36:34.221" v="909"/>
        <pc:sldMkLst>
          <pc:docMk/>
          <pc:sldMk cId="3594480149" sldId="1082"/>
        </pc:sldMkLst>
        <pc:spChg chg="add mod">
          <ac:chgData name="藤本　圭一郎" userId="6e00e87b-157c-407e-a580-8ad48b79491f" providerId="ADAL" clId="{D0E6D3C3-258F-8A42-8A0C-797B3E6EC5C9}" dt="2024-01-28T05:36:34.221" v="909"/>
          <ac:spMkLst>
            <pc:docMk/>
            <pc:sldMk cId="3594480149" sldId="1082"/>
            <ac:spMk id="8" creationId="{0F4CB962-0C1D-F814-0DF9-C7DBA510E831}"/>
          </ac:spMkLst>
        </pc:spChg>
        <pc:picChg chg="del">
          <ac:chgData name="藤本　圭一郎" userId="6e00e87b-157c-407e-a580-8ad48b79491f" providerId="ADAL" clId="{D0E6D3C3-258F-8A42-8A0C-797B3E6EC5C9}" dt="2024-01-28T05:33:50.369" v="847" actId="478"/>
          <ac:picMkLst>
            <pc:docMk/>
            <pc:sldMk cId="3594480149" sldId="1082"/>
            <ac:picMk id="3" creationId="{73C1A41C-F37D-6B96-4606-C9375F551233}"/>
          </ac:picMkLst>
        </pc:picChg>
        <pc:picChg chg="add mod">
          <ac:chgData name="藤本　圭一郎" userId="6e00e87b-157c-407e-a580-8ad48b79491f" providerId="ADAL" clId="{D0E6D3C3-258F-8A42-8A0C-797B3E6EC5C9}" dt="2024-01-28T05:34:12.582" v="851" actId="1076"/>
          <ac:picMkLst>
            <pc:docMk/>
            <pc:sldMk cId="3594480149" sldId="1082"/>
            <ac:picMk id="5" creationId="{2577281A-D003-048F-C233-17623562D7D1}"/>
          </ac:picMkLst>
        </pc:picChg>
        <pc:picChg chg="add mod">
          <ac:chgData name="藤本　圭一郎" userId="6e00e87b-157c-407e-a580-8ad48b79491f" providerId="ADAL" clId="{D0E6D3C3-258F-8A42-8A0C-797B3E6EC5C9}" dt="2024-01-28T05:34:31.038" v="861" actId="1037"/>
          <ac:picMkLst>
            <pc:docMk/>
            <pc:sldMk cId="3594480149" sldId="1082"/>
            <ac:picMk id="6" creationId="{873A8F8B-123E-DD22-6AA1-C14ABBDB91CB}"/>
          </ac:picMkLst>
        </pc:picChg>
        <pc:picChg chg="add del mod">
          <ac:chgData name="藤本　圭一郎" userId="6e00e87b-157c-407e-a580-8ad48b79491f" providerId="ADAL" clId="{D0E6D3C3-258F-8A42-8A0C-797B3E6EC5C9}" dt="2024-01-28T05:35:24.068" v="865" actId="478"/>
          <ac:picMkLst>
            <pc:docMk/>
            <pc:sldMk cId="3594480149" sldId="1082"/>
            <ac:picMk id="7" creationId="{75ED0F95-5261-0C95-434F-98015066B09D}"/>
          </ac:picMkLst>
        </pc:picChg>
      </pc:sldChg>
      <pc:sldChg chg="delSp add del mod">
        <pc:chgData name="藤本　圭一郎" userId="6e00e87b-157c-407e-a580-8ad48b79491f" providerId="ADAL" clId="{D0E6D3C3-258F-8A42-8A0C-797B3E6EC5C9}" dt="2024-01-28T05:34:38.787" v="862" actId="2696"/>
        <pc:sldMkLst>
          <pc:docMk/>
          <pc:sldMk cId="2539903674" sldId="1083"/>
        </pc:sldMkLst>
        <pc:picChg chg="del">
          <ac:chgData name="藤本　圭一郎" userId="6e00e87b-157c-407e-a580-8ad48b79491f" providerId="ADAL" clId="{D0E6D3C3-258F-8A42-8A0C-797B3E6EC5C9}" dt="2024-01-28T05:33:54.573" v="849" actId="478"/>
          <ac:picMkLst>
            <pc:docMk/>
            <pc:sldMk cId="2539903674" sldId="1083"/>
            <ac:picMk id="3" creationId="{435B1C13-7021-8F46-FA66-2E8AD4EF6382}"/>
          </ac:picMkLst>
        </pc:picChg>
      </pc:sldChg>
      <pc:sldChg chg="addSp delSp modSp add mod">
        <pc:chgData name="藤本　圭一郎" userId="6e00e87b-157c-407e-a580-8ad48b79491f" providerId="ADAL" clId="{D0E6D3C3-258F-8A42-8A0C-797B3E6EC5C9}" dt="2024-01-28T05:40:04.010" v="971" actId="692"/>
        <pc:sldMkLst>
          <pc:docMk/>
          <pc:sldMk cId="3868509629" sldId="1083"/>
        </pc:sldMkLst>
        <pc:spChg chg="add mod">
          <ac:chgData name="藤本　圭一郎" userId="6e00e87b-157c-407e-a580-8ad48b79491f" providerId="ADAL" clId="{D0E6D3C3-258F-8A42-8A0C-797B3E6EC5C9}" dt="2024-01-28T05:37:19.782" v="923" actId="14100"/>
          <ac:spMkLst>
            <pc:docMk/>
            <pc:sldMk cId="3868509629" sldId="1083"/>
            <ac:spMk id="7" creationId="{A8103C8C-6D15-FF1D-5761-A95D1C18E5E2}"/>
          </ac:spMkLst>
        </pc:spChg>
        <pc:spChg chg="mod">
          <ac:chgData name="藤本　圭一郎" userId="6e00e87b-157c-407e-a580-8ad48b79491f" providerId="ADAL" clId="{D0E6D3C3-258F-8A42-8A0C-797B3E6EC5C9}" dt="2024-01-28T05:37:21.763" v="924" actId="14100"/>
          <ac:spMkLst>
            <pc:docMk/>
            <pc:sldMk cId="3868509629" sldId="1083"/>
            <ac:spMk id="8" creationId="{DBAD2ACD-090D-48A0-0179-6ACF5B3B3945}"/>
          </ac:spMkLst>
        </pc:spChg>
        <pc:picChg chg="add mod">
          <ac:chgData name="藤本　圭一郎" userId="6e00e87b-157c-407e-a580-8ad48b79491f" providerId="ADAL" clId="{D0E6D3C3-258F-8A42-8A0C-797B3E6EC5C9}" dt="2024-01-28T05:37:06.878" v="916" actId="167"/>
          <ac:picMkLst>
            <pc:docMk/>
            <pc:sldMk cId="3868509629" sldId="1083"/>
            <ac:picMk id="3" creationId="{02BB97A1-B99E-71E1-3267-78A96336279D}"/>
          </ac:picMkLst>
        </pc:picChg>
        <pc:picChg chg="del">
          <ac:chgData name="藤本　圭一郎" userId="6e00e87b-157c-407e-a580-8ad48b79491f" providerId="ADAL" clId="{D0E6D3C3-258F-8A42-8A0C-797B3E6EC5C9}" dt="2024-01-28T05:36:43.729" v="911" actId="478"/>
          <ac:picMkLst>
            <pc:docMk/>
            <pc:sldMk cId="3868509629" sldId="1083"/>
            <ac:picMk id="5" creationId="{0800E9C5-2664-5D6A-A41B-801320BBF696}"/>
          </ac:picMkLst>
        </pc:picChg>
        <pc:picChg chg="mod">
          <ac:chgData name="藤本　圭一郎" userId="6e00e87b-157c-407e-a580-8ad48b79491f" providerId="ADAL" clId="{D0E6D3C3-258F-8A42-8A0C-797B3E6EC5C9}" dt="2024-01-28T05:38:08.438" v="936" actId="14100"/>
          <ac:picMkLst>
            <pc:docMk/>
            <pc:sldMk cId="3868509629" sldId="1083"/>
            <ac:picMk id="6" creationId="{50D49BE2-6FD0-AFBE-1252-29782C28D815}"/>
          </ac:picMkLst>
        </pc:picChg>
        <pc:cxnChg chg="add mod">
          <ac:chgData name="藤本　圭一郎" userId="6e00e87b-157c-407e-a580-8ad48b79491f" providerId="ADAL" clId="{D0E6D3C3-258F-8A42-8A0C-797B3E6EC5C9}" dt="2024-01-28T05:40:04.010" v="971" actId="692"/>
          <ac:cxnSpMkLst>
            <pc:docMk/>
            <pc:sldMk cId="3868509629" sldId="1083"/>
            <ac:cxnSpMk id="10" creationId="{EF41E218-5DB4-13F9-54CA-C35578D769CD}"/>
          </ac:cxnSpMkLst>
        </pc:cxnChg>
        <pc:cxnChg chg="add del mod">
          <ac:chgData name="藤本　圭一郎" userId="6e00e87b-157c-407e-a580-8ad48b79491f" providerId="ADAL" clId="{D0E6D3C3-258F-8A42-8A0C-797B3E6EC5C9}" dt="2024-01-28T05:38:13.888" v="937" actId="478"/>
          <ac:cxnSpMkLst>
            <pc:docMk/>
            <pc:sldMk cId="3868509629" sldId="1083"/>
            <ac:cxnSpMk id="12" creationId="{F9152B9F-5B60-6B7D-83DE-2522F25E639B}"/>
          </ac:cxnSpMkLst>
        </pc:cxnChg>
        <pc:cxnChg chg="add mod">
          <ac:chgData name="藤本　圭一郎" userId="6e00e87b-157c-407e-a580-8ad48b79491f" providerId="ADAL" clId="{D0E6D3C3-258F-8A42-8A0C-797B3E6EC5C9}" dt="2024-01-28T05:40:04.010" v="971" actId="692"/>
          <ac:cxnSpMkLst>
            <pc:docMk/>
            <pc:sldMk cId="3868509629" sldId="1083"/>
            <ac:cxnSpMk id="17" creationId="{C6B5824B-ABAE-E7DB-6429-22BB9CF6C797}"/>
          </ac:cxnSpMkLst>
        </pc:cxnChg>
        <pc:cxnChg chg="add mod">
          <ac:chgData name="藤本　圭一郎" userId="6e00e87b-157c-407e-a580-8ad48b79491f" providerId="ADAL" clId="{D0E6D3C3-258F-8A42-8A0C-797B3E6EC5C9}" dt="2024-01-28T05:40:04.010" v="971" actId="692"/>
          <ac:cxnSpMkLst>
            <pc:docMk/>
            <pc:sldMk cId="3868509629" sldId="1083"/>
            <ac:cxnSpMk id="18" creationId="{43AD5EE3-1C71-AABF-3DDB-8CD4EB1D7050}"/>
          </ac:cxnSpMkLst>
        </pc:cxnChg>
        <pc:cxnChg chg="add mod">
          <ac:chgData name="藤本　圭一郎" userId="6e00e87b-157c-407e-a580-8ad48b79491f" providerId="ADAL" clId="{D0E6D3C3-258F-8A42-8A0C-797B3E6EC5C9}" dt="2024-01-28T05:40:04.010" v="971" actId="692"/>
          <ac:cxnSpMkLst>
            <pc:docMk/>
            <pc:sldMk cId="3868509629" sldId="1083"/>
            <ac:cxnSpMk id="19" creationId="{3D0251EC-D157-D237-E3CE-CD8F6977572F}"/>
          </ac:cxnSpMkLst>
        </pc:cxnChg>
        <pc:cxnChg chg="add mod">
          <ac:chgData name="藤本　圭一郎" userId="6e00e87b-157c-407e-a580-8ad48b79491f" providerId="ADAL" clId="{D0E6D3C3-258F-8A42-8A0C-797B3E6EC5C9}" dt="2024-01-28T05:40:04.010" v="971" actId="692"/>
          <ac:cxnSpMkLst>
            <pc:docMk/>
            <pc:sldMk cId="3868509629" sldId="1083"/>
            <ac:cxnSpMk id="20" creationId="{919AFDC6-1A75-1B78-08DA-0B2E00972E29}"/>
          </ac:cxnSpMkLst>
        </pc:cxnChg>
        <pc:cxnChg chg="add mod">
          <ac:chgData name="藤本　圭一郎" userId="6e00e87b-157c-407e-a580-8ad48b79491f" providerId="ADAL" clId="{D0E6D3C3-258F-8A42-8A0C-797B3E6EC5C9}" dt="2024-01-28T05:40:04.010" v="971" actId="692"/>
          <ac:cxnSpMkLst>
            <pc:docMk/>
            <pc:sldMk cId="3868509629" sldId="1083"/>
            <ac:cxnSpMk id="21" creationId="{09E6EACC-0F9A-8354-8DCA-645C6594EB3C}"/>
          </ac:cxnSpMkLst>
        </pc:cxnChg>
        <pc:cxnChg chg="add mod">
          <ac:chgData name="藤本　圭一郎" userId="6e00e87b-157c-407e-a580-8ad48b79491f" providerId="ADAL" clId="{D0E6D3C3-258F-8A42-8A0C-797B3E6EC5C9}" dt="2024-01-28T05:40:04.010" v="971" actId="692"/>
          <ac:cxnSpMkLst>
            <pc:docMk/>
            <pc:sldMk cId="3868509629" sldId="1083"/>
            <ac:cxnSpMk id="22" creationId="{B057513A-1575-27FD-14D5-686E74A3129B}"/>
          </ac:cxnSpMkLst>
        </pc:cxnChg>
        <pc:cxnChg chg="add mod">
          <ac:chgData name="藤本　圭一郎" userId="6e00e87b-157c-407e-a580-8ad48b79491f" providerId="ADAL" clId="{D0E6D3C3-258F-8A42-8A0C-797B3E6EC5C9}" dt="2024-01-28T05:40:04.010" v="971" actId="692"/>
          <ac:cxnSpMkLst>
            <pc:docMk/>
            <pc:sldMk cId="3868509629" sldId="1083"/>
            <ac:cxnSpMk id="23" creationId="{936DD5D7-AE3A-632A-A8C3-0E704DF3FB8F}"/>
          </ac:cxnSpMkLst>
        </pc:cxnChg>
        <pc:cxnChg chg="add mod">
          <ac:chgData name="藤本　圭一郎" userId="6e00e87b-157c-407e-a580-8ad48b79491f" providerId="ADAL" clId="{D0E6D3C3-258F-8A42-8A0C-797B3E6EC5C9}" dt="2024-01-28T05:40:04.010" v="971" actId="692"/>
          <ac:cxnSpMkLst>
            <pc:docMk/>
            <pc:sldMk cId="3868509629" sldId="1083"/>
            <ac:cxnSpMk id="24" creationId="{13FDDF17-4564-20C1-83C1-2BE4DF1628AF}"/>
          </ac:cxnSpMkLst>
        </pc:cxnChg>
      </pc:sldChg>
      <pc:sldChg chg="addSp delSp modSp add mod">
        <pc:chgData name="藤本　圭一郎" userId="6e00e87b-157c-407e-a580-8ad48b79491f" providerId="ADAL" clId="{D0E6D3C3-258F-8A42-8A0C-797B3E6EC5C9}" dt="2024-01-28T05:43:59.930" v="975" actId="1076"/>
        <pc:sldMkLst>
          <pc:docMk/>
          <pc:sldMk cId="1457396962" sldId="1084"/>
        </pc:sldMkLst>
        <pc:picChg chg="del">
          <ac:chgData name="藤本　圭一郎" userId="6e00e87b-157c-407e-a580-8ad48b79491f" providerId="ADAL" clId="{D0E6D3C3-258F-8A42-8A0C-797B3E6EC5C9}" dt="2024-01-28T05:43:50.194" v="973" actId="478"/>
          <ac:picMkLst>
            <pc:docMk/>
            <pc:sldMk cId="1457396962" sldId="1084"/>
            <ac:picMk id="3" creationId="{6A7D94A1-102E-5714-99F2-D4E85D0176EA}"/>
          </ac:picMkLst>
        </pc:picChg>
        <pc:picChg chg="add mod">
          <ac:chgData name="藤本　圭一郎" userId="6e00e87b-157c-407e-a580-8ad48b79491f" providerId="ADAL" clId="{D0E6D3C3-258F-8A42-8A0C-797B3E6EC5C9}" dt="2024-01-28T05:43:59.930" v="975" actId="1076"/>
          <ac:picMkLst>
            <pc:docMk/>
            <pc:sldMk cId="1457396962" sldId="1084"/>
            <ac:picMk id="5" creationId="{79C36CC8-BBF3-40C7-3883-9C3200B1B117}"/>
          </ac:picMkLst>
        </pc:picChg>
      </pc:sldChg>
    </pc:docChg>
  </pc:docChgLst>
  <pc:docChgLst>
    <pc:chgData name="藤本　圭一郎" userId="6e00e87b-157c-407e-a580-8ad48b79491f" providerId="ADAL" clId="{4C9C8F13-DA1B-8E45-8E54-C48211C08ACD}"/>
    <pc:docChg chg="delSld">
      <pc:chgData name="藤本　圭一郎" userId="6e00e87b-157c-407e-a580-8ad48b79491f" providerId="ADAL" clId="{4C9C8F13-DA1B-8E45-8E54-C48211C08ACD}" dt="2024-01-28T05:45:24.729" v="0" actId="2696"/>
      <pc:docMkLst>
        <pc:docMk/>
      </pc:docMkLst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185312702" sldId="998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253558158" sldId="999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793803516" sldId="1000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1615152567" sldId="1001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500157776" sldId="1002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739491342" sldId="1004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872291185" sldId="1006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1190523804" sldId="1009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1436168972" sldId="1010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065076018" sldId="1014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1383322380" sldId="1015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940069710" sldId="1019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4259919010" sldId="1020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024265031" sldId="1024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1849238197" sldId="1025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927203732" sldId="1026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055844238" sldId="1027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16949944" sldId="1028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514592332" sldId="1029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375555487" sldId="1030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142763121" sldId="1031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303238673" sldId="1032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161518617" sldId="1033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82498103" sldId="1034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094811756" sldId="1035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290922619" sldId="1036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810848866" sldId="1037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958759911" sldId="1038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1773829052" sldId="1039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773934582" sldId="1040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042626329" sldId="1041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602732363" sldId="1042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715155991" sldId="1043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405154943" sldId="1044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1521542684" sldId="1045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743253902" sldId="1046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85948167" sldId="1047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576707458" sldId="1048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4107322490" sldId="1049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118433410" sldId="1050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1905826520" sldId="1051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447217621" sldId="1052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172201343" sldId="1053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695376500" sldId="1054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443633186" sldId="1055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741982231" sldId="1056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807304523" sldId="1057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4255023673" sldId="1058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26795309" sldId="1059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286953308" sldId="1060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459860673" sldId="1061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973401169" sldId="1062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342217745" sldId="1063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358904696" sldId="1064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146707688" sldId="1065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897793408" sldId="1066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3991018541" sldId="1067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390937259" sldId="1068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1015128690" sldId="1069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2282073607" sldId="1070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1844216769" sldId="1071"/>
        </pc:sldMkLst>
      </pc:sldChg>
      <pc:sldChg chg="del">
        <pc:chgData name="藤本　圭一郎" userId="6e00e87b-157c-407e-a580-8ad48b79491f" providerId="ADAL" clId="{4C9C8F13-DA1B-8E45-8E54-C48211C08ACD}" dt="2024-01-28T05:45:24.729" v="0" actId="2696"/>
        <pc:sldMkLst>
          <pc:docMk/>
          <pc:sldMk cId="4215389330" sldId="10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3" y="7"/>
            <a:ext cx="2945862" cy="497334"/>
          </a:xfrm>
          <a:prstGeom prst="rect">
            <a:avLst/>
          </a:prstGeom>
        </p:spPr>
        <p:txBody>
          <a:bodyPr vert="horz" lIns="92019" tIns="46009" rIns="92019" bIns="46009" rtlCol="0"/>
          <a:lstStyle>
            <a:lvl1pPr algn="l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0300" y="7"/>
            <a:ext cx="2945862" cy="497334"/>
          </a:xfrm>
          <a:prstGeom prst="rect">
            <a:avLst/>
          </a:prstGeom>
        </p:spPr>
        <p:txBody>
          <a:bodyPr vert="horz" lIns="92019" tIns="46009" rIns="92019" bIns="46009" rtlCol="0"/>
          <a:lstStyle>
            <a:lvl1pPr algn="r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FB3AE73-B340-42D7-9BAD-4550FA863C82}" type="datetimeFigureOut">
              <a:rPr lang="ja-JP" altLang="en-US"/>
              <a:pPr>
                <a:defRPr/>
              </a:pPr>
              <a:t>2024/2/7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3" y="9427770"/>
            <a:ext cx="2945862" cy="497331"/>
          </a:xfrm>
          <a:prstGeom prst="rect">
            <a:avLst/>
          </a:prstGeom>
        </p:spPr>
        <p:txBody>
          <a:bodyPr vert="horz" lIns="92019" tIns="46009" rIns="92019" bIns="46009" rtlCol="0" anchor="b"/>
          <a:lstStyle>
            <a:lvl1pPr algn="l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0300" y="9427770"/>
            <a:ext cx="2945862" cy="497331"/>
          </a:xfrm>
          <a:prstGeom prst="rect">
            <a:avLst/>
          </a:prstGeom>
        </p:spPr>
        <p:txBody>
          <a:bodyPr vert="horz" wrap="square" lIns="92019" tIns="46009" rIns="92019" bIns="4600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5DA35225-C93D-4F90-B80F-19955425AD5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2017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3" y="7"/>
            <a:ext cx="2945862" cy="497334"/>
          </a:xfrm>
          <a:prstGeom prst="rect">
            <a:avLst/>
          </a:prstGeom>
        </p:spPr>
        <p:txBody>
          <a:bodyPr vert="horz" lIns="92019" tIns="46009" rIns="92019" bIns="4600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0300" y="7"/>
            <a:ext cx="2945862" cy="497334"/>
          </a:xfrm>
          <a:prstGeom prst="rect">
            <a:avLst/>
          </a:prstGeom>
        </p:spPr>
        <p:txBody>
          <a:bodyPr vert="horz" lIns="92019" tIns="46009" rIns="92019" bIns="4600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0C7CD69-FF1F-4F08-A6A3-72BDEA4CE347}" type="datetimeFigureOut">
              <a:rPr lang="ja-JP" altLang="en-US"/>
              <a:pPr>
                <a:defRPr/>
              </a:pPr>
              <a:t>2024/2/7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19" tIns="46009" rIns="92019" bIns="46009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470" y="4714661"/>
            <a:ext cx="5438749" cy="4468296"/>
          </a:xfrm>
          <a:prstGeom prst="rect">
            <a:avLst/>
          </a:prstGeom>
        </p:spPr>
        <p:txBody>
          <a:bodyPr vert="horz" lIns="92019" tIns="46009" rIns="92019" bIns="46009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3" y="9427770"/>
            <a:ext cx="2945862" cy="497331"/>
          </a:xfrm>
          <a:prstGeom prst="rect">
            <a:avLst/>
          </a:prstGeom>
        </p:spPr>
        <p:txBody>
          <a:bodyPr vert="horz" lIns="92019" tIns="46009" rIns="92019" bIns="4600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0300" y="9427770"/>
            <a:ext cx="2945862" cy="497331"/>
          </a:xfrm>
          <a:prstGeom prst="rect">
            <a:avLst/>
          </a:prstGeom>
        </p:spPr>
        <p:txBody>
          <a:bodyPr vert="horz" wrap="square" lIns="92019" tIns="46009" rIns="92019" bIns="4600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fld id="{DB8CED58-ED5B-4B45-B8D3-0C2675933781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5518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13"/>
          <p:cNvGrpSpPr>
            <a:grpSpLocks/>
          </p:cNvGrpSpPr>
          <p:nvPr userDrawn="1"/>
        </p:nvGrpSpPr>
        <p:grpSpPr bwMode="auto">
          <a:xfrm>
            <a:off x="8774113" y="428625"/>
            <a:ext cx="369887" cy="296863"/>
            <a:chOff x="8809822" y="345746"/>
            <a:chExt cx="356438" cy="296660"/>
          </a:xfrm>
        </p:grpSpPr>
        <p:sp>
          <p:nvSpPr>
            <p:cNvPr id="6" name="直角三角形 5"/>
            <p:cNvSpPr/>
            <p:nvPr userDrawn="1"/>
          </p:nvSpPr>
          <p:spPr>
            <a:xfrm flipH="1">
              <a:off x="8809822" y="345746"/>
              <a:ext cx="250884" cy="28872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9057646" y="353679"/>
              <a:ext cx="108614" cy="288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7083425" y="3825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C2F0E-A7F3-4C55-8CAD-754A71F06B18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27AAD-DF8C-4A69-BBA4-50FFF199ED6C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9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58E43-83BC-4B32-A203-9CE2E10A8BA0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58025" y="387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D1C04-BFBB-4115-812B-B5BEF7A4F756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6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3B09-9111-4021-9CC0-F29AFA3639E7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1BEAA-AC3E-4EFC-A640-90412D9FDFA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F042F-0D1A-489C-B2D1-A740549601A0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D3D5D-93E9-445F-816C-1DF7D3536C32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2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C0E45-CD0C-4648-A6F7-9F5E24F52257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07DE2-CF00-4288-97E9-6A97BB142302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86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1ADFE-AE6D-4776-8BD2-5A84C3844993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6B0B1-B7E7-4105-86E8-34540DBC608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13"/>
          <p:cNvGrpSpPr>
            <a:grpSpLocks/>
          </p:cNvGrpSpPr>
          <p:nvPr userDrawn="1"/>
        </p:nvGrpSpPr>
        <p:grpSpPr bwMode="auto">
          <a:xfrm>
            <a:off x="8774113" y="428625"/>
            <a:ext cx="369887" cy="296863"/>
            <a:chOff x="8809822" y="345746"/>
            <a:chExt cx="356438" cy="296660"/>
          </a:xfrm>
        </p:grpSpPr>
        <p:sp>
          <p:nvSpPr>
            <p:cNvPr id="5" name="直角三角形 4"/>
            <p:cNvSpPr/>
            <p:nvPr userDrawn="1"/>
          </p:nvSpPr>
          <p:spPr>
            <a:xfrm flipH="1">
              <a:off x="8809822" y="345746"/>
              <a:ext cx="250884" cy="28872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9057646" y="353679"/>
              <a:ext cx="108614" cy="288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48450"/>
            <a:ext cx="91440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7083425" y="3825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9E84E-8BD6-437E-AD3A-20EA0FBB2405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4D156-D3E7-403C-B688-FB2FC1000933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0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email">
            <a:lum bright="-26000" contrast="-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609"/>
          <a:stretch>
            <a:fillRect/>
          </a:stretch>
        </p:blipFill>
        <p:spPr bwMode="auto">
          <a:xfrm>
            <a:off x="0" y="-144463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グループ化 13"/>
          <p:cNvGrpSpPr>
            <a:grpSpLocks/>
          </p:cNvGrpSpPr>
          <p:nvPr userDrawn="1"/>
        </p:nvGrpSpPr>
        <p:grpSpPr bwMode="auto">
          <a:xfrm>
            <a:off x="8774113" y="428625"/>
            <a:ext cx="369887" cy="296863"/>
            <a:chOff x="8809822" y="345746"/>
            <a:chExt cx="356438" cy="296660"/>
          </a:xfrm>
        </p:grpSpPr>
        <p:sp>
          <p:nvSpPr>
            <p:cNvPr id="7" name="直角三角形 6"/>
            <p:cNvSpPr/>
            <p:nvPr userDrawn="1"/>
          </p:nvSpPr>
          <p:spPr>
            <a:xfrm flipH="1">
              <a:off x="8809822" y="345746"/>
              <a:ext cx="250884" cy="28872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9057646" y="353679"/>
              <a:ext cx="108614" cy="288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9057" y="90488"/>
            <a:ext cx="7772400" cy="434479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7083425" y="3825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45661-C733-4AB1-B6AE-C047339135A6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27C99-4EB7-4F32-A547-E99C759ACFEA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3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email">
            <a:lum bright="-26000" contrast="-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609"/>
          <a:stretch>
            <a:fillRect/>
          </a:stretch>
        </p:blipFill>
        <p:spPr bwMode="auto">
          <a:xfrm>
            <a:off x="0" y="-144463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Documents and Settings\09041\デスクトップ\jedi-logo.gif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1013" y="90488"/>
            <a:ext cx="8001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7083425" y="3825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F5FA42C-4EB4-4158-BABD-93C03E29B67B}" type="slidenum">
              <a:rPr lang="ja-JP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2DCDB-6077-4D2A-A948-F652C51B087D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4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0890E-EA5D-4169-A6B0-F6E825200A55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A6396-F34E-41CA-9E93-BE702B8052E7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5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09BC0-F53F-482E-BC1F-8C02A14245CE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BE331-DF06-490A-84FE-8EDE70F9F9A5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1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EC951-4867-49DE-ABE8-6905DF41F34E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CC09-C7FE-4A01-9269-CC81217578AE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8D57C-8F45-4972-BADF-0BB5AD1371BF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786C-48FC-444C-85E9-657BA83EBABE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8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C3A9D-4C3C-4C20-8C47-F47D0219977D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80783-180B-4433-9BEC-F2C669F6BA92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9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957176-D158-4885-8E45-3CA53F87A5FA}" type="datetime1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2024/2/7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108825" y="387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7B83EB1-5C68-4D42-809D-846964E7019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3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2848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11" r:id="rId1"/>
    <p:sldLayoutId id="2147485912" r:id="rId2"/>
    <p:sldLayoutId id="2147485913" r:id="rId3"/>
    <p:sldLayoutId id="2147485914" r:id="rId4"/>
    <p:sldLayoutId id="2147485915" r:id="rId5"/>
    <p:sldLayoutId id="2147485916" r:id="rId6"/>
    <p:sldLayoutId id="2147485917" r:id="rId7"/>
    <p:sldLayoutId id="2147485918" r:id="rId8"/>
    <p:sldLayoutId id="2147485919" r:id="rId9"/>
    <p:sldLayoutId id="2147485920" r:id="rId10"/>
    <p:sldLayoutId id="2147485921" r:id="rId11"/>
    <p:sldLayoutId id="2147485922" r:id="rId12"/>
    <p:sldLayoutId id="2147485923" r:id="rId13"/>
    <p:sldLayoutId id="214748592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BBE10FF-EF2E-D70C-92B4-D15A7B988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Important Research Title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02EB203B-3189-43D4-4D94-BD81DB24D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Keiichiro Fujimoto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5C907D-547B-8111-F847-BE94A40D11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C2F0E-A7F3-4C55-8CAD-754A71F06B18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2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24C9E-37C8-D679-9EFB-57D672804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C7B58-66A3-33CC-67A9-8AB4DC9C9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X. Result and Discussions – </a:t>
            </a:r>
            <a:r>
              <a:rPr lang="en-US" altLang="ja-JP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Research Result</a:t>
            </a:r>
            <a:endParaRPr lang="ja-JP" alt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37F0CB-CB65-CD44-17A1-623A77AAD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845661-C733-4AB1-B6AE-C047339135A6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4DA822-DC34-6829-225D-940AAD980911}"/>
              </a:ext>
            </a:extLst>
          </p:cNvPr>
          <p:cNvSpPr txBox="1"/>
          <p:nvPr/>
        </p:nvSpPr>
        <p:spPr>
          <a:xfrm>
            <a:off x="439387" y="730423"/>
            <a:ext cx="84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288" indent="-141288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is document for page2.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54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2EFB7-CFB0-DB6C-00B1-BAF465F5E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073DF-EF27-86BE-2842-4672E042A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X. Result and Discussions – </a:t>
            </a:r>
            <a:r>
              <a:rPr lang="en-US" altLang="ja-JP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Research Result</a:t>
            </a:r>
            <a:endParaRPr lang="ja-JP" alt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F62EAF-3CE9-8B36-7D9A-C6C152634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845661-C733-4AB1-B6AE-C047339135A6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E60A9F-E1D2-6AF1-3DC9-F29A5C5D6CA8}"/>
              </a:ext>
            </a:extLst>
          </p:cNvPr>
          <p:cNvSpPr txBox="1"/>
          <p:nvPr/>
        </p:nvSpPr>
        <p:spPr>
          <a:xfrm>
            <a:off x="439387" y="730423"/>
            <a:ext cx="84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288" indent="-141288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is document for page3.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50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01086-4048-E7CE-6D3D-49884DA57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84EF5-695A-027C-DFD2-789E7B06B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X. Result and Discussions – </a:t>
            </a:r>
            <a:r>
              <a:rPr lang="en-US" altLang="ja-JP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Research Result</a:t>
            </a:r>
            <a:endParaRPr lang="ja-JP" alt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B46419-C2FC-0526-BAA6-017DD34F28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845661-C733-4AB1-B6AE-C047339135A6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43CD62-512E-69C4-1F42-65DDCB3AC4B1}"/>
              </a:ext>
            </a:extLst>
          </p:cNvPr>
          <p:cNvSpPr txBox="1"/>
          <p:nvPr/>
        </p:nvSpPr>
        <p:spPr>
          <a:xfrm>
            <a:off x="439387" y="730423"/>
            <a:ext cx="84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288" indent="-141288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is document for page4.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21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96C10-DC68-F9D5-F146-5B0B737E4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26FD5-7047-EA2D-318B-8A802008A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X. Result and Discussions – </a:t>
            </a:r>
            <a:r>
              <a:rPr lang="en-US" altLang="ja-JP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Research Result</a:t>
            </a:r>
            <a:endParaRPr lang="ja-JP" alt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9344CA-E66D-6D7F-A6A7-BB2129202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845661-C733-4AB1-B6AE-C047339135A6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D17054-20FF-F321-AE64-2EF6F89BAE0F}"/>
              </a:ext>
            </a:extLst>
          </p:cNvPr>
          <p:cNvSpPr txBox="1"/>
          <p:nvPr/>
        </p:nvSpPr>
        <p:spPr>
          <a:xfrm>
            <a:off x="439387" y="730423"/>
            <a:ext cx="84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288" indent="-141288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is document for page5.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3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F5B4A-6E2A-B03C-CE8A-635B0552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08CF6-3E9F-BB8A-EFB7-A97592054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X. Result and Discussions – </a:t>
            </a:r>
            <a:r>
              <a:rPr lang="en-US" altLang="ja-JP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Research Result</a:t>
            </a:r>
            <a:endParaRPr lang="ja-JP" alt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A167BB-E1D1-37AC-25DF-70BCF0AAC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845661-C733-4AB1-B6AE-C047339135A6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52B94C-F824-EBF0-89BE-B98C1F6D1189}"/>
              </a:ext>
            </a:extLst>
          </p:cNvPr>
          <p:cNvSpPr txBox="1"/>
          <p:nvPr/>
        </p:nvSpPr>
        <p:spPr>
          <a:xfrm>
            <a:off x="439387" y="730423"/>
            <a:ext cx="84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1288" indent="-141288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is document for page6.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0224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kumimoji="1" sz="10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86</Words>
  <Application>Microsoft Macintosh PowerPoint</Application>
  <PresentationFormat>画面に合わせる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Calibri</vt:lpstr>
      <vt:lpstr>1_Office テーマ</vt:lpstr>
      <vt:lpstr>Important Research Title</vt:lpstr>
      <vt:lpstr>X. Result and Discussions – Important Research Result</vt:lpstr>
      <vt:lpstr>X. Result and Discussions – Important Research Result</vt:lpstr>
      <vt:lpstr>X. Result and Discussions – Important Research Result</vt:lpstr>
      <vt:lpstr>X. Result and Discussions – Important Research Result</vt:lpstr>
      <vt:lpstr>X. Result and Discussions – Important Research Result</vt:lpstr>
    </vt:vector>
  </TitlesOfParts>
  <Company>宇宙航空研究開発機構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数値シミュレーションによる安全性設計，システム概念・運用設計の確立</dc:title>
  <dc:creator>各自で変更してください</dc:creator>
  <cp:lastModifiedBy>藤本　圭一郎</cp:lastModifiedBy>
  <cp:revision>33</cp:revision>
  <cp:lastPrinted>2023-01-26T01:14:52Z</cp:lastPrinted>
  <dcterms:created xsi:type="dcterms:W3CDTF">2011-10-08T13:35:47Z</dcterms:created>
  <dcterms:modified xsi:type="dcterms:W3CDTF">2024-02-06T15:06:44Z</dcterms:modified>
</cp:coreProperties>
</file>