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8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C2B6E13-23C9-47A1-85AA-F7B510268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B230C5F4-CC2D-4136-8B4B-C799D66F5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D4AF513-86A8-474B-B2C3-9237E6CCC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C704-787C-4E87-9B32-2F46532DED60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5D9120E7-73BE-4011-B1B1-768D5B27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97BB8CC2-A670-461E-BC43-84B6A310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CEDF-745B-4160-B072-DE7831EF72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56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5F4A33E-E985-4292-8194-0B066C50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261739F0-5294-4A87-B210-4758FA8A7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8044102F-B6F0-4D04-A6EF-91E79751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C704-787C-4E87-9B32-2F46532DED60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624CE4E4-58DF-467E-8C3A-C78AAF3E4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300D8226-6E53-442C-BDE7-CDCCB3654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CEDF-745B-4160-B072-DE7831EF72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02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7A56EEE8-2B48-4492-9243-083E52339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A3418643-A1D8-4673-A8BE-69C28705A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C19FAA44-029B-42E6-A93E-7B94084D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C704-787C-4E87-9B32-2F46532DED60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6C6676E6-9FAE-4F90-BE3A-ECD469FA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2EE52E65-6AAA-48FA-B3A5-A97BE0984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CEDF-745B-4160-B072-DE7831EF72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98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7132883-C0EE-48EA-93F1-1DC047A4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AF3C863-9DFC-49A6-8B2B-83F3A2FCD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C512CD4B-7BC8-4FF2-91E2-B3E8B85D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C704-787C-4E87-9B32-2F46532DED60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7D1B099B-6C2D-442B-9485-0A1C33DE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28AB9593-13E9-4391-89E3-20BED348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CEDF-745B-4160-B072-DE7831EF72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39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FAFA508-BFB2-4804-A3B1-5EF26A82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8B12E9E2-4A48-4D86-8E0F-FFA1D1217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C0FE6433-FF1F-44F3-ABBE-D7A79BB3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C704-787C-4E87-9B32-2F46532DED60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B4DE80B0-9D5A-4928-84A2-C2FF6332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7A72A35A-A68A-443D-B0C1-626A04C6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CEDF-745B-4160-B072-DE7831EF72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72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1C3B0E4-2977-45F4-B54D-BA134C84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051D0B3-0D00-4B18-A317-EF03D21BE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CA87EE8F-7AB6-415D-B2DB-63945ACF4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B29EF997-FA56-406C-8757-FC009C82A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C704-787C-4E87-9B32-2F46532DED60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4975647F-64CD-4D6B-85C2-318921EA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B2BF8EDE-B56F-4CB5-9A30-EEC3DCE8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CEDF-745B-4160-B072-DE7831EF72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73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048BCE5-94FE-46C0-A63F-9DC85DCAC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8DDFE8A7-E066-4EC4-8778-C79756CF7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A4BB5C47-6139-4F94-9DD8-EFF56D8D5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BE757D54-D8AD-4A92-920F-4D936D7CC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E6889D61-157F-4D31-8FCB-B4F0B43BF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C6A7B704-4A6F-45EC-8247-8CF05E9D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C704-787C-4E87-9B32-2F46532DED60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BC1269DE-720A-4544-9F30-E879EFFD7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E6358144-7913-4601-9097-46BEF98D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CEDF-745B-4160-B072-DE7831EF72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024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A425E4D-84E0-4C92-95DA-EC8CE395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81B3D736-A156-4A6D-A88A-1B932DE9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C704-787C-4E87-9B32-2F46532DED60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22000673-8895-4FE2-8DFB-0D30F748A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E8162531-5C30-48D0-B70B-2932717E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CEDF-745B-4160-B072-DE7831EF72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52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62819A6F-29AC-4C1D-BC1A-F6645AC2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C704-787C-4E87-9B32-2F46532DED60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418503F9-3B8F-4953-AEFD-350DBD7E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7E996B9C-76E0-410C-B64B-CEB3B771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CEDF-745B-4160-B072-DE7831EF72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04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136F238-6F9F-4B3C-9445-39B8049B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62F1F70-39CA-4E09-8724-A9A20EA1C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E4A42C40-7DE5-4EEA-961A-00C315AAA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466799BC-1F25-4E30-BDE3-0DF509A1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C704-787C-4E87-9B32-2F46532DED60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C0AEF9EA-189F-4C88-B01F-FA42EBD7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2499C3A0-C176-41F5-98B2-A57B502D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CEDF-745B-4160-B072-DE7831EF72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77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D2B4DBD-A281-4752-A93B-E2614D0E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40B7FC40-AE68-4BAF-A8C4-40C1DA4D2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9C3DEF91-9F09-470F-A813-3DAAF11AD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8BDF3D35-E582-477E-95E2-75A4B9772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C704-787C-4E87-9B32-2F46532DED60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40ACEC0B-518C-4FA7-8AB6-C78CDEBA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9951015E-F5D3-4676-9DB5-76358F17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CEDF-745B-4160-B072-DE7831EF72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05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1401AA46-761D-46FB-A5A0-3A5060053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948B73C1-F3A4-4A0F-91BF-57A08FF59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96083EDE-6679-492E-B791-717A9DE63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CC704-787C-4E87-9B32-2F46532DED60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21AFD54D-8FCE-44BC-98DC-DEA5F8507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061C83E2-0DF1-45AA-AAF4-317A70351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ECEDF-745B-4160-B072-DE7831EF72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32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91FA0B1-85EF-4A09-ADA1-B0A253140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79676"/>
            <a:ext cx="12192000" cy="1513190"/>
          </a:xfr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fr-FR" dirty="0"/>
              <a:t>Visuel et </a:t>
            </a:r>
            <a:br>
              <a:rPr lang="fr-FR" dirty="0"/>
            </a:br>
            <a:r>
              <a:rPr lang="fr-FR" dirty="0"/>
              <a:t>Titre de page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EEF68243-946A-4E10-BB0E-D6AE081133DB}"/>
              </a:ext>
            </a:extLst>
          </p:cNvPr>
          <p:cNvSpPr txBox="1"/>
          <p:nvPr/>
        </p:nvSpPr>
        <p:spPr>
          <a:xfrm>
            <a:off x="402672" y="474893"/>
            <a:ext cx="11381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LOGO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6132D959-82EE-4D39-AE43-1B4946CD7037}"/>
              </a:ext>
            </a:extLst>
          </p:cNvPr>
          <p:cNvSpPr txBox="1"/>
          <p:nvPr/>
        </p:nvSpPr>
        <p:spPr>
          <a:xfrm>
            <a:off x="1972811" y="474893"/>
            <a:ext cx="97214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Zone de texte / liens vers chaque page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1116F87B-BE07-48CF-B92B-94E74B2F443B}"/>
              </a:ext>
            </a:extLst>
          </p:cNvPr>
          <p:cNvSpPr txBox="1"/>
          <p:nvPr/>
        </p:nvSpPr>
        <p:spPr>
          <a:xfrm>
            <a:off x="4572409" y="25521"/>
            <a:ext cx="3047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(Page internet pour écran d’ordinateur)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xmlns="" id="{9D314FBF-2AC7-4D50-9DF1-0C1F0724403A}"/>
              </a:ext>
            </a:extLst>
          </p:cNvPr>
          <p:cNvSpPr txBox="1">
            <a:spLocks/>
          </p:cNvSpPr>
          <p:nvPr/>
        </p:nvSpPr>
        <p:spPr>
          <a:xfrm>
            <a:off x="0" y="6568580"/>
            <a:ext cx="12192000" cy="28941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Mentions légales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929032E-4ACA-4AC2-B432-0EBDC83CD07C}"/>
              </a:ext>
            </a:extLst>
          </p:cNvPr>
          <p:cNvSpPr/>
          <p:nvPr/>
        </p:nvSpPr>
        <p:spPr>
          <a:xfrm>
            <a:off x="545283" y="3099733"/>
            <a:ext cx="1560353" cy="2004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Image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7853E1AF-3306-46C0-B6AB-BC0299F3DCB9}"/>
              </a:ext>
            </a:extLst>
          </p:cNvPr>
          <p:cNvSpPr txBox="1"/>
          <p:nvPr/>
        </p:nvSpPr>
        <p:spPr>
          <a:xfrm>
            <a:off x="545283" y="5223517"/>
            <a:ext cx="163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description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E12B655-F748-4B69-893B-DE1E9736A215}"/>
              </a:ext>
            </a:extLst>
          </p:cNvPr>
          <p:cNvSpPr/>
          <p:nvPr/>
        </p:nvSpPr>
        <p:spPr>
          <a:xfrm>
            <a:off x="2694263" y="3099733"/>
            <a:ext cx="1560353" cy="2004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Image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xmlns="" id="{AFFDE808-4572-438C-AB96-5E09894B48A8}"/>
              </a:ext>
            </a:extLst>
          </p:cNvPr>
          <p:cNvSpPr txBox="1"/>
          <p:nvPr/>
        </p:nvSpPr>
        <p:spPr>
          <a:xfrm>
            <a:off x="2694263" y="5223517"/>
            <a:ext cx="163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description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3FB9A11-481B-48B9-8060-F00C39EF22A7}"/>
              </a:ext>
            </a:extLst>
          </p:cNvPr>
          <p:cNvSpPr/>
          <p:nvPr/>
        </p:nvSpPr>
        <p:spPr>
          <a:xfrm>
            <a:off x="4772055" y="3099733"/>
            <a:ext cx="1560353" cy="2004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Image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xmlns="" id="{8C1E6F59-17C0-4C79-A85F-9AA23D77A3D5}"/>
              </a:ext>
            </a:extLst>
          </p:cNvPr>
          <p:cNvSpPr txBox="1"/>
          <p:nvPr/>
        </p:nvSpPr>
        <p:spPr>
          <a:xfrm>
            <a:off x="4772055" y="5223517"/>
            <a:ext cx="163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description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xmlns="" id="{415EB7CD-8DBF-4DC6-BB4E-B9B181A75BA2}"/>
              </a:ext>
            </a:extLst>
          </p:cNvPr>
          <p:cNvSpPr txBox="1"/>
          <p:nvPr/>
        </p:nvSpPr>
        <p:spPr>
          <a:xfrm>
            <a:off x="8540110" y="3059668"/>
            <a:ext cx="242430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recherche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xmlns="" id="{80C7DC50-0EC6-48F1-9CFD-69A89BC43F28}"/>
              </a:ext>
            </a:extLst>
          </p:cNvPr>
          <p:cNvSpPr txBox="1"/>
          <p:nvPr/>
        </p:nvSpPr>
        <p:spPr>
          <a:xfrm>
            <a:off x="8540110" y="3934437"/>
            <a:ext cx="2424301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Coordonnées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xmlns="" id="{44A98317-1025-45CD-BDB5-26778F1A0D80}"/>
              </a:ext>
            </a:extLst>
          </p:cNvPr>
          <p:cNvSpPr txBox="1"/>
          <p:nvPr/>
        </p:nvSpPr>
        <p:spPr>
          <a:xfrm>
            <a:off x="8540109" y="5509830"/>
            <a:ext cx="242430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Articles récents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05152" y="3141749"/>
            <a:ext cx="384694" cy="205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78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37671A5C-FF07-479C-AB85-196A1EBBD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120" y="-66230"/>
            <a:ext cx="6990460" cy="699046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67D3EB5A-3228-4F5F-8941-F0A71FA0AC21}"/>
              </a:ext>
            </a:extLst>
          </p:cNvPr>
          <p:cNvSpPr txBox="1"/>
          <p:nvPr/>
        </p:nvSpPr>
        <p:spPr>
          <a:xfrm>
            <a:off x="5179771" y="765447"/>
            <a:ext cx="73391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LOGO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87BFC5DA-DB84-49BA-A101-9D95F024B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904" y="765447"/>
            <a:ext cx="365403" cy="276999"/>
          </a:xfrm>
          <a:prstGeom prst="rect">
            <a:avLst/>
          </a:prstGeom>
        </p:spPr>
      </p:pic>
      <p:sp>
        <p:nvSpPr>
          <p:cNvPr id="18" name="Titre 1">
            <a:extLst>
              <a:ext uri="{FF2B5EF4-FFF2-40B4-BE49-F238E27FC236}">
                <a16:creationId xmlns:a16="http://schemas.microsoft.com/office/drawing/2014/main" xmlns="" id="{9F80DD18-71C5-41BE-BD1D-C1DE0677F7BE}"/>
              </a:ext>
            </a:extLst>
          </p:cNvPr>
          <p:cNvSpPr txBox="1">
            <a:spLocks/>
          </p:cNvSpPr>
          <p:nvPr/>
        </p:nvSpPr>
        <p:spPr>
          <a:xfrm>
            <a:off x="5007836" y="1179676"/>
            <a:ext cx="3008119" cy="99950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/>
              <a:t>Visuel et </a:t>
            </a:r>
            <a:br>
              <a:rPr lang="fr-FR" sz="2000"/>
            </a:br>
            <a:r>
              <a:rPr lang="fr-FR" sz="2000"/>
              <a:t>Titre de page</a:t>
            </a:r>
            <a:endParaRPr lang="fr-FR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FDAC85B3-9F89-403F-A102-C92ECAC7D545}"/>
              </a:ext>
            </a:extLst>
          </p:cNvPr>
          <p:cNvSpPr/>
          <p:nvPr/>
        </p:nvSpPr>
        <p:spPr>
          <a:xfrm>
            <a:off x="5007836" y="2316407"/>
            <a:ext cx="3008119" cy="1106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Image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xmlns="" id="{C0778D1E-8FA5-40DF-A74D-93206CCCB96F}"/>
              </a:ext>
            </a:extLst>
          </p:cNvPr>
          <p:cNvSpPr txBox="1"/>
          <p:nvPr/>
        </p:nvSpPr>
        <p:spPr>
          <a:xfrm>
            <a:off x="5016381" y="3451414"/>
            <a:ext cx="2999574" cy="376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description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xmlns="" id="{30EEA9FF-5563-416C-8750-823C1CBC2AF7}"/>
              </a:ext>
            </a:extLst>
          </p:cNvPr>
          <p:cNvSpPr txBox="1"/>
          <p:nvPr/>
        </p:nvSpPr>
        <p:spPr>
          <a:xfrm>
            <a:off x="5289002" y="3815277"/>
            <a:ext cx="242430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recherche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xmlns="" id="{A2CCBF55-9500-4B63-9BA8-AEAC860F1746}"/>
              </a:ext>
            </a:extLst>
          </p:cNvPr>
          <p:cNvSpPr txBox="1"/>
          <p:nvPr/>
        </p:nvSpPr>
        <p:spPr>
          <a:xfrm>
            <a:off x="5289002" y="4264468"/>
            <a:ext cx="2424301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Coordonnées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xmlns="" id="{79C2639E-0DEC-421A-B755-E40EF0AF06B1}"/>
              </a:ext>
            </a:extLst>
          </p:cNvPr>
          <p:cNvSpPr txBox="1"/>
          <p:nvPr/>
        </p:nvSpPr>
        <p:spPr>
          <a:xfrm>
            <a:off x="5289002" y="5544656"/>
            <a:ext cx="242430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Articles récents</a:t>
            </a:r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xmlns="" id="{828FDEDF-D614-4856-931D-AC9A1353259D}"/>
              </a:ext>
            </a:extLst>
          </p:cNvPr>
          <p:cNvSpPr txBox="1">
            <a:spLocks/>
          </p:cNvSpPr>
          <p:nvPr/>
        </p:nvSpPr>
        <p:spPr>
          <a:xfrm>
            <a:off x="5084748" y="5968508"/>
            <a:ext cx="2811566" cy="1844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Mentions légales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55557" y="3897358"/>
            <a:ext cx="384694" cy="205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6573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</TotalTime>
  <Words>41</Words>
  <Application>Microsoft Office PowerPoint</Application>
  <PresentationFormat>Personnalisé</PresentationFormat>
  <Paragraphs>24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Visuel et  Titre de page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Visuel et Titre de page</dc:title>
  <dc:creator>Christian</dc:creator>
  <cp:lastModifiedBy>tech</cp:lastModifiedBy>
  <cp:revision>7</cp:revision>
  <dcterms:created xsi:type="dcterms:W3CDTF">2021-05-15T08:05:50Z</dcterms:created>
  <dcterms:modified xsi:type="dcterms:W3CDTF">2021-05-19T08:54:49Z</dcterms:modified>
</cp:coreProperties>
</file>