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0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5407" autoAdjust="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45559-C251-421B-9798-95FF38AF2733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56AF7-0F4C-42B1-B6D7-692FE1EA08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11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Nombrados</a:t>
            </a:r>
            <a:r>
              <a:rPr lang="es-AR" baseline="0" dirty="0"/>
              <a:t> así por Robert Martin</a:t>
            </a:r>
          </a:p>
          <a:p>
            <a:r>
              <a:rPr lang="es-AR" baseline="0" dirty="0"/>
              <a:t>Arquitectura emergente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6AF7-0F4C-42B1-B6D7-692FE1EA08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26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6AF7-0F4C-42B1-B6D7-692FE1EA08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0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Cada no puede tener</a:t>
            </a:r>
            <a:r>
              <a:rPr lang="es-AR" baseline="0" dirty="0"/>
              <a:t> su opinión si es mejor tener 10 clases con 3 métodos o 2 con 15</a:t>
            </a:r>
          </a:p>
          <a:p>
            <a:r>
              <a:rPr lang="es-AR" baseline="0" dirty="0"/>
              <a:t>Una pista para saber que un método podría no </a:t>
            </a:r>
            <a:r>
              <a:rPr lang="es-AR" baseline="0" dirty="0" err="1"/>
              <a:t>pertence</a:t>
            </a:r>
            <a:r>
              <a:rPr lang="es-AR" baseline="0" dirty="0"/>
              <a:t> a esa clase podría ser que no modifica sus miembros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6AF7-0F4C-42B1-B6D7-692FE1EA08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94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07CFC44-F77D-4B90-A1B4-59702F0FAE93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1DB5E6A-F99B-4C57-A7D3-CCB320956C0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089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FC44-F77D-4B90-A1B4-59702F0FAE93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5E6A-F99B-4C57-A7D3-CCB320956C0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9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FC44-F77D-4B90-A1B4-59702F0FAE93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5E6A-F99B-4C57-A7D3-CCB320956C0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740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FC44-F77D-4B90-A1B4-59702F0FAE93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5E6A-F99B-4C57-A7D3-CCB320956C01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715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FC44-F77D-4B90-A1B4-59702F0FAE93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5E6A-F99B-4C57-A7D3-CCB320956C0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40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FC44-F77D-4B90-A1B4-59702F0FAE93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5E6A-F99B-4C57-A7D3-CCB320956C01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41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FC44-F77D-4B90-A1B4-59702F0FAE93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5E6A-F99B-4C57-A7D3-CCB320956C0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813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FC44-F77D-4B90-A1B4-59702F0FAE93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5E6A-F99B-4C57-A7D3-CCB320956C0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578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FC44-F77D-4B90-A1B4-59702F0FAE93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5E6A-F99B-4C57-A7D3-CCB320956C0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14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FC44-F77D-4B90-A1B4-59702F0FAE93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5E6A-F99B-4C57-A7D3-CCB320956C0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04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FC44-F77D-4B90-A1B4-59702F0FAE93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5E6A-F99B-4C57-A7D3-CCB320956C0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53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FC44-F77D-4B90-A1B4-59702F0FAE93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5E6A-F99B-4C57-A7D3-CCB320956C0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3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FC44-F77D-4B90-A1B4-59702F0FAE93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5E6A-F99B-4C57-A7D3-CCB320956C0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1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FC44-F77D-4B90-A1B4-59702F0FAE93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5E6A-F99B-4C57-A7D3-CCB320956C0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283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FC44-F77D-4B90-A1B4-59702F0FAE93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5E6A-F99B-4C57-A7D3-CCB320956C0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FC44-F77D-4B90-A1B4-59702F0FAE93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5E6A-F99B-4C57-A7D3-CCB320956C0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5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FC44-F77D-4B90-A1B4-59702F0FAE93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5E6A-F99B-4C57-A7D3-CCB320956C0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7CFC44-F77D-4B90-A1B4-59702F0FAE93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DB5E6A-F99B-4C57-A7D3-CCB320956C0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6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SOLID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Principios de diseño</a:t>
            </a:r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F81D1C0-A2DF-4ED2-970F-A9D89A964778}"/>
              </a:ext>
            </a:extLst>
          </p:cNvPr>
          <p:cNvSpPr txBox="1"/>
          <p:nvPr/>
        </p:nvSpPr>
        <p:spPr>
          <a:xfrm>
            <a:off x="148856" y="6379258"/>
            <a:ext cx="3338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Alumno: Jhordy Vizcarra Llanque</a:t>
            </a:r>
          </a:p>
        </p:txBody>
      </p:sp>
    </p:spTree>
    <p:extLst>
      <p:ext uri="{BB962C8B-B14F-4D97-AF65-F5344CB8AC3E}">
        <p14:creationId xmlns:p14="http://schemas.microsoft.com/office/powerpoint/2010/main" val="643227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C14A793-84EF-44ED-9D45-3DB4B7B81A74}"/>
              </a:ext>
            </a:extLst>
          </p:cNvPr>
          <p:cNvSpPr/>
          <p:nvPr/>
        </p:nvSpPr>
        <p:spPr>
          <a:xfrm>
            <a:off x="1053584" y="2551837"/>
            <a:ext cx="1034610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DIREFERENCIA ENTRE CLASES</a:t>
            </a:r>
          </a:p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ABSTRACTA Y INTERFAZ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2198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Recorte de pantalla">
            <a:extLst>
              <a:ext uri="{FF2B5EF4-FFF2-40B4-BE49-F238E27FC236}">
                <a16:creationId xmlns:a16="http://schemas.microsoft.com/office/drawing/2014/main" id="{B9080BE2-B1B6-4530-8BAD-C3177E1DA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31" y="1140657"/>
            <a:ext cx="5749996" cy="432039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18906C5-74C6-4A46-A8F9-C9DFEFF4D76C}"/>
              </a:ext>
            </a:extLst>
          </p:cNvPr>
          <p:cNvSpPr txBox="1"/>
          <p:nvPr/>
        </p:nvSpPr>
        <p:spPr>
          <a:xfrm>
            <a:off x="6984599" y="1028343"/>
            <a:ext cx="40535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clase abstracta se usa cuando deseamos definir una abstracción que englobe objetos de distintos tipos y queremos hacer uso del polimorfismo.</a:t>
            </a:r>
          </a:p>
          <a:p>
            <a:pPr algn="just"/>
            <a:endParaRPr lang="es-E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clase abstracta puede heredar o extender cualquier clase (independientemente de que esta sea abstracta o no).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clase abstracta puede tener métodos que sean abstractos o que no lo sean.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le define “</a:t>
            </a:r>
            <a:r>
              <a:rPr lang="es-P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r>
              <a:rPr lang="es-P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s-E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106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ejemplo de clase abstracta en c#">
            <a:extLst>
              <a:ext uri="{FF2B5EF4-FFF2-40B4-BE49-F238E27FC236}">
                <a16:creationId xmlns:a16="http://schemas.microsoft.com/office/drawing/2014/main" id="{8140AED9-F4D2-4B9A-93D3-27DD44741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490" y="1130413"/>
            <a:ext cx="6833019" cy="459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291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18906C5-74C6-4A46-A8F9-C9DFEFF4D76C}"/>
              </a:ext>
            </a:extLst>
          </p:cNvPr>
          <p:cNvSpPr txBox="1"/>
          <p:nvPr/>
        </p:nvSpPr>
        <p:spPr>
          <a:xfrm>
            <a:off x="6984599" y="1028343"/>
            <a:ext cx="40535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Todos los métodos de una interfaz se declaran implícitamente como abstractos y públicos.</a:t>
            </a:r>
          </a:p>
          <a:p>
            <a:pPr algn="just"/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Una clase abstracta no puede implementar los métodos declarados como abstractos, una interfaz no puede implementar ningún método (ya que todos son abstractos).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Una interfaz no declara variables de instancia.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Se le define “interface”.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 descr="Recorte de pantalla">
            <a:extLst>
              <a:ext uri="{FF2B5EF4-FFF2-40B4-BE49-F238E27FC236}">
                <a16:creationId xmlns:a16="http://schemas.microsoft.com/office/drawing/2014/main" id="{1F27CFFD-8855-4EDA-9F4C-A08DC1C06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44" y="1292252"/>
            <a:ext cx="5805013" cy="427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202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Resultado de imagen para EJEmplo de clase INTERFAZ en c#">
            <a:extLst>
              <a:ext uri="{FF2B5EF4-FFF2-40B4-BE49-F238E27FC236}">
                <a16:creationId xmlns:a16="http://schemas.microsoft.com/office/drawing/2014/main" id="{CB7EC700-DA36-4640-B459-75E7903C5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583" y="636814"/>
            <a:ext cx="3416550" cy="558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33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¿Qué es SOLID?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Es un acrónimo de un conjunto de prácticas</a:t>
            </a:r>
          </a:p>
          <a:p>
            <a:r>
              <a:rPr lang="es-AR" dirty="0"/>
              <a:t>Persigue hacer software mantenible, extensible y robusto</a:t>
            </a:r>
          </a:p>
          <a:p>
            <a:r>
              <a:rPr lang="es-AR" dirty="0"/>
              <a:t>Está ligado al desarrollo ágil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502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¿Qué significa cada sigla?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S: Single </a:t>
            </a:r>
            <a:r>
              <a:rPr lang="es-AR" dirty="0" err="1"/>
              <a:t>responsability</a:t>
            </a:r>
            <a:r>
              <a:rPr lang="es-AR" dirty="0"/>
              <a:t> </a:t>
            </a:r>
            <a:r>
              <a:rPr lang="es-AR" dirty="0" err="1"/>
              <a:t>principle</a:t>
            </a:r>
            <a:endParaRPr lang="es-AR" dirty="0"/>
          </a:p>
          <a:p>
            <a:r>
              <a:rPr lang="es-AR" dirty="0"/>
              <a:t>O: Open </a:t>
            </a:r>
            <a:r>
              <a:rPr lang="es-AR" dirty="0" err="1"/>
              <a:t>close</a:t>
            </a:r>
            <a:r>
              <a:rPr lang="es-AR" dirty="0"/>
              <a:t> </a:t>
            </a:r>
            <a:r>
              <a:rPr lang="es-AR" dirty="0" err="1"/>
              <a:t>principle</a:t>
            </a:r>
            <a:endParaRPr lang="es-AR" dirty="0"/>
          </a:p>
          <a:p>
            <a:r>
              <a:rPr lang="es-AR" dirty="0"/>
              <a:t>L: </a:t>
            </a:r>
            <a:r>
              <a:rPr lang="es-AR" dirty="0" err="1"/>
              <a:t>Liskov</a:t>
            </a:r>
            <a:r>
              <a:rPr lang="es-AR" dirty="0"/>
              <a:t> </a:t>
            </a:r>
            <a:r>
              <a:rPr lang="es-AR" dirty="0" err="1"/>
              <a:t>sustitution</a:t>
            </a:r>
            <a:r>
              <a:rPr lang="es-AR" dirty="0"/>
              <a:t> </a:t>
            </a:r>
            <a:r>
              <a:rPr lang="es-AR" dirty="0" err="1"/>
              <a:t>principle</a:t>
            </a:r>
            <a:endParaRPr lang="es-AR" dirty="0"/>
          </a:p>
          <a:p>
            <a:r>
              <a:rPr lang="es-AR" dirty="0"/>
              <a:t>I: Interface </a:t>
            </a:r>
            <a:r>
              <a:rPr lang="es-AR" dirty="0" err="1"/>
              <a:t>segregarion</a:t>
            </a:r>
            <a:r>
              <a:rPr lang="es-AR" dirty="0"/>
              <a:t> </a:t>
            </a:r>
            <a:r>
              <a:rPr lang="es-AR" dirty="0" err="1"/>
              <a:t>principle</a:t>
            </a:r>
            <a:endParaRPr lang="es-AR" dirty="0"/>
          </a:p>
          <a:p>
            <a:r>
              <a:rPr lang="es-AR" dirty="0"/>
              <a:t>D: </a:t>
            </a:r>
            <a:r>
              <a:rPr lang="es-AR" dirty="0" err="1"/>
              <a:t>Dependency</a:t>
            </a:r>
            <a:r>
              <a:rPr lang="es-AR" dirty="0"/>
              <a:t> inversión </a:t>
            </a:r>
            <a:r>
              <a:rPr lang="es-AR" dirty="0" err="1"/>
              <a:t>principle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316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Single </a:t>
            </a:r>
            <a:r>
              <a:rPr lang="es-AR" dirty="0" err="1"/>
              <a:t>responsability</a:t>
            </a:r>
            <a:r>
              <a:rPr lang="es-AR" dirty="0"/>
              <a:t> </a:t>
            </a:r>
            <a:r>
              <a:rPr lang="es-AR" dirty="0" err="1"/>
              <a:t>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Cada clase debe tener una única responsabilidad</a:t>
            </a:r>
          </a:p>
          <a:p>
            <a:r>
              <a:rPr lang="es-ES" dirty="0"/>
              <a:t>Una única razón para cambiar</a:t>
            </a:r>
          </a:p>
          <a:p>
            <a:r>
              <a:rPr lang="en-US" dirty="0"/>
              <a:t>Alta cohesion</a:t>
            </a:r>
          </a:p>
        </p:txBody>
      </p:sp>
    </p:spTree>
    <p:extLst>
      <p:ext uri="{BB962C8B-B14F-4D97-AF65-F5344CB8AC3E}">
        <p14:creationId xmlns:p14="http://schemas.microsoft.com/office/powerpoint/2010/main" val="89188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Open-</a:t>
            </a:r>
            <a:r>
              <a:rPr lang="es-AR" dirty="0" err="1"/>
              <a:t>Close</a:t>
            </a:r>
            <a:r>
              <a:rPr lang="es-AR" dirty="0"/>
              <a:t> </a:t>
            </a:r>
            <a:r>
              <a:rPr lang="es-AR" dirty="0" err="1"/>
              <a:t>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Aplica a todas las entidades del software</a:t>
            </a:r>
          </a:p>
          <a:p>
            <a:r>
              <a:rPr lang="es-ES" dirty="0"/>
              <a:t>Debe estar cerrada para la modificación pero abierta para la extensión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429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Liskov</a:t>
            </a:r>
            <a:r>
              <a:rPr lang="es-AR" dirty="0"/>
              <a:t> </a:t>
            </a:r>
            <a:r>
              <a:rPr lang="es-AR" dirty="0" err="1"/>
              <a:t>sustitution</a:t>
            </a:r>
            <a:r>
              <a:rPr lang="es-AR" dirty="0"/>
              <a:t> </a:t>
            </a:r>
            <a:r>
              <a:rPr lang="es-AR" dirty="0" err="1"/>
              <a:t>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Relación de herencia</a:t>
            </a:r>
          </a:p>
          <a:p>
            <a:r>
              <a:rPr lang="es-ES" dirty="0"/>
              <a:t>Si S es hijo de T entonces cualquier objeto T tiene que poder ser reemplazado por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253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Interface </a:t>
            </a:r>
            <a:r>
              <a:rPr lang="es-AR" dirty="0" err="1"/>
              <a:t>segregation</a:t>
            </a:r>
            <a:r>
              <a:rPr lang="es-AR" dirty="0"/>
              <a:t> </a:t>
            </a:r>
            <a:r>
              <a:rPr lang="es-AR" dirty="0" err="1"/>
              <a:t>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Interfaces</a:t>
            </a:r>
            <a:endParaRPr lang="en-US" dirty="0"/>
          </a:p>
          <a:p>
            <a:r>
              <a:rPr lang="en-US" dirty="0"/>
              <a:t>Un </a:t>
            </a:r>
            <a:r>
              <a:rPr lang="en-US" dirty="0" err="1"/>
              <a:t>cliente</a:t>
            </a:r>
            <a:r>
              <a:rPr lang="en-US" dirty="0"/>
              <a:t> no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forzado</a:t>
            </a:r>
            <a:r>
              <a:rPr lang="en-US" dirty="0"/>
              <a:t> a </a:t>
            </a:r>
            <a:r>
              <a:rPr lang="en-US" dirty="0" err="1"/>
              <a:t>implementar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que no </a:t>
            </a:r>
            <a:r>
              <a:rPr lang="en-US" dirty="0" err="1"/>
              <a:t>usa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76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Dependency</a:t>
            </a:r>
            <a:r>
              <a:rPr lang="es-AR" dirty="0"/>
              <a:t> </a:t>
            </a:r>
            <a:r>
              <a:rPr lang="es-AR" dirty="0" err="1"/>
              <a:t>inversion</a:t>
            </a:r>
            <a:r>
              <a:rPr lang="es-AR" dirty="0"/>
              <a:t> </a:t>
            </a:r>
            <a:r>
              <a:rPr lang="es-AR" dirty="0" err="1"/>
              <a:t>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módulo de alto nivel no  debe depender de una de nivel inferior. Ambos deben depender de abstracciones.</a:t>
            </a:r>
          </a:p>
          <a:p>
            <a:r>
              <a:rPr lang="es-ES" dirty="0"/>
              <a:t>Abstracciones no deben depender de detalles.</a:t>
            </a:r>
          </a:p>
        </p:txBody>
      </p:sp>
    </p:spTree>
    <p:extLst>
      <p:ext uri="{BB962C8B-B14F-4D97-AF65-F5344CB8AC3E}">
        <p14:creationId xmlns:p14="http://schemas.microsoft.com/office/powerpoint/2010/main" val="3987096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http://sociozilla.co.uk/wp-content/uploads/2013/08/SOLID.jpg">
            <a:extLst>
              <a:ext uri="{FF2B5EF4-FFF2-40B4-BE49-F238E27FC236}">
                <a16:creationId xmlns:a16="http://schemas.microsoft.com/office/drawing/2014/main" id="{CB200EE2-C6F2-4AE6-AEB7-A0FB021A2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270" y="879591"/>
            <a:ext cx="6240505" cy="519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027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154</TotalTime>
  <Words>344</Words>
  <Application>Microsoft Office PowerPoint</Application>
  <PresentationFormat>Panorámica</PresentationFormat>
  <Paragraphs>54</Paragraphs>
  <Slides>14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Garamond</vt:lpstr>
      <vt:lpstr>Orgánico</vt:lpstr>
      <vt:lpstr>SOLID</vt:lpstr>
      <vt:lpstr>¿Qué es SOLID?</vt:lpstr>
      <vt:lpstr>¿Qué significa cada sigla?</vt:lpstr>
      <vt:lpstr>Single responsability principle</vt:lpstr>
      <vt:lpstr>Open-Close principle</vt:lpstr>
      <vt:lpstr>Liskov sustitution principle</vt:lpstr>
      <vt:lpstr>Interface segregation principle</vt:lpstr>
      <vt:lpstr>Dependency inversion principle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</dc:title>
  <dc:creator>Leonardo Micheloni</dc:creator>
  <cp:lastModifiedBy>Jhordy Vizcarra LLanque</cp:lastModifiedBy>
  <cp:revision>10</cp:revision>
  <dcterms:created xsi:type="dcterms:W3CDTF">2015-09-17T15:27:26Z</dcterms:created>
  <dcterms:modified xsi:type="dcterms:W3CDTF">2018-09-17T06:21:18Z</dcterms:modified>
</cp:coreProperties>
</file>