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309" r:id="rId5"/>
    <p:sldId id="348" r:id="rId6"/>
    <p:sldId id="349" r:id="rId7"/>
    <p:sldId id="356" r:id="rId8"/>
    <p:sldId id="362" r:id="rId9"/>
    <p:sldId id="357" r:id="rId10"/>
    <p:sldId id="363" r:id="rId11"/>
    <p:sldId id="364" r:id="rId12"/>
    <p:sldId id="368" r:id="rId13"/>
    <p:sldId id="369" r:id="rId14"/>
    <p:sldId id="370" r:id="rId15"/>
    <p:sldId id="366" r:id="rId16"/>
    <p:sldId id="365" r:id="rId17"/>
    <p:sldId id="371" r:id="rId18"/>
    <p:sldId id="372" r:id="rId19"/>
    <p:sldId id="367" r:id="rId20"/>
    <p:sldId id="359" r:id="rId21"/>
    <p:sldId id="373" r:id="rId22"/>
    <p:sldId id="374" r:id="rId23"/>
    <p:sldId id="350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000" autoAdjust="0"/>
  </p:normalViewPr>
  <p:slideViewPr>
    <p:cSldViewPr snapToGrid="0">
      <p:cViewPr varScale="1">
        <p:scale>
          <a:sx n="145" d="100"/>
          <a:sy n="145" d="100"/>
        </p:scale>
        <p:origin x="-912" y="-96"/>
      </p:cViewPr>
      <p:guideLst>
        <p:guide orient="horz" pos="2160"/>
        <p:guide orient="horz" pos="572"/>
        <p:guide orient="horz" pos="4201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268" y="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3E94788-9F7B-D35B-FAB7-EB121D0D1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ADC19CD-314A-ED61-F39E-08185A38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0B92-172B-439F-85FB-A9644A74923E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D63B2BD-2E40-785A-0824-4569DCFDF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49BC9DA-3CDC-BBA3-9639-2CA976AA0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7D8D-F4DA-42BF-AE23-5B392BC00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6102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EBAB-3779-4750-A28A-CA1A89258F03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11B7-29F8-4B07-A579-578A0D92C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95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0378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여기서 마치도록 하겠습니다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743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63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001231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0571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80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494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10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71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57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309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432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89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E67-2888-4A62-AD87-FC999A9B07DD}" type="datetimeFigureOut">
              <a:rPr lang="ko-KR" altLang="en-US" smtClean="0"/>
              <a:pPr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2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0" y="2313822"/>
            <a:ext cx="73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구성 및 테스트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3830062"/>
            <a:ext cx="434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2023.08.03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229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10</a:t>
            </a:fld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7" y="1679879"/>
            <a:ext cx="5631290" cy="305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90652"/>
            <a:ext cx="5688013" cy="302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ws-2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mcluster2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Project </a:t>
            </a:r>
            <a:r>
              <a:rPr kumimoji="1" lang="en-US" altLang="ko-KR" sz="1600" dirty="0" smtClean="0"/>
              <a:t>pj-m2-01, pj-m2-02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  <a:endParaRPr kumimoji="1" lang="en-US" altLang="ko-KR" sz="1200" dirty="0" smtClean="0"/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11</a:t>
            </a:fld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139" y="908050"/>
            <a:ext cx="3707781" cy="20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0724" y="908050"/>
            <a:ext cx="4343289" cy="207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381" y="3891112"/>
            <a:ext cx="3582322" cy="27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36824" y="6071880"/>
            <a:ext cx="3341835" cy="18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47020" y="3894439"/>
            <a:ext cx="4043749" cy="19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2941" y="3920753"/>
            <a:ext cx="4343013" cy="192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32312" y="6133845"/>
            <a:ext cx="7451701" cy="53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76" y="3882572"/>
            <a:ext cx="3604973" cy="280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ws-3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</a:t>
            </a:r>
            <a:r>
              <a:rPr kumimoji="1" lang="en-US" altLang="ko-KR" sz="1200" dirty="0" smtClean="0"/>
              <a:t>mcluster3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Project pj-m3-01</a:t>
            </a:r>
            <a:r>
              <a:rPr kumimoji="1" lang="en-US" altLang="ko-KR" sz="1600" dirty="0" smtClean="0"/>
              <a:t>, </a:t>
            </a:r>
            <a:r>
              <a:rPr kumimoji="1" lang="en-US" altLang="ko-KR" sz="1600" dirty="0" smtClean="0"/>
              <a:t>pj-m3-02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  <a:endParaRPr kumimoji="1" lang="en-US" altLang="ko-KR" sz="1200" dirty="0" smtClean="0"/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12</a:t>
            </a:fld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36824" y="6071880"/>
            <a:ext cx="3341835" cy="18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5327" y="908050"/>
            <a:ext cx="3227569" cy="20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256" y="908050"/>
            <a:ext cx="4331757" cy="207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30830" y="3864372"/>
            <a:ext cx="3933384" cy="19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6681" y="3868108"/>
            <a:ext cx="4271806" cy="190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4950" y="5999055"/>
            <a:ext cx="7626707" cy="55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244" y="4205429"/>
            <a:ext cx="3545768" cy="261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</a:t>
            </a:r>
            <a:r>
              <a:rPr kumimoji="1" lang="en-US" altLang="ko-KR" sz="1600" dirty="0" err="1" smtClean="0"/>
              <a:t>ws-mber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</a:t>
            </a:r>
            <a:r>
              <a:rPr kumimoji="1" lang="en-US" altLang="ko-KR" sz="1200" dirty="0" smtClean="0"/>
              <a:t>mcluster2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</a:t>
            </a:r>
            <a:r>
              <a:rPr kumimoji="1" lang="en-US" altLang="ko-KR" sz="1200" dirty="0" smtClean="0"/>
              <a:t>Cluster : </a:t>
            </a:r>
            <a:r>
              <a:rPr kumimoji="1" lang="en-US" altLang="ko-KR" sz="1200" dirty="0" smtClean="0"/>
              <a:t>mcluster3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Multi-cluster Project pj-mber-01, pj-mber-02 </a:t>
            </a:r>
            <a:r>
              <a:rPr kumimoji="1" lang="ko-KR" altLang="en-US" sz="1600" dirty="0" smtClean="0"/>
              <a:t>배포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pj-mber-01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mcluster2</a:t>
            </a:r>
            <a:r>
              <a:rPr kumimoji="1" lang="ko-KR" altLang="en-US" sz="1200" dirty="0" smtClean="0"/>
              <a:t>에만 </a:t>
            </a:r>
            <a:r>
              <a:rPr kumimoji="1" lang="en-US" altLang="ko-KR" sz="1200" dirty="0" smtClean="0"/>
              <a:t>4EA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</a:t>
            </a:r>
            <a:r>
              <a:rPr kumimoji="1" lang="en-US" altLang="ko-KR" sz="1200" dirty="0" smtClean="0"/>
              <a:t>replicas:4)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pj-mber-02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mcluster2, mcluster3 </a:t>
            </a:r>
            <a:r>
              <a:rPr kumimoji="1" lang="ko-KR" altLang="en-US" sz="1200" dirty="0" smtClean="0"/>
              <a:t>에 각각 </a:t>
            </a:r>
            <a:r>
              <a:rPr kumimoji="1" lang="en-US" altLang="ko-KR" sz="1200" dirty="0" smtClean="0"/>
              <a:t>2EA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(replicas:4</a:t>
            </a:r>
            <a:r>
              <a:rPr kumimoji="1" lang="en-US" altLang="ko-KR" sz="1200" dirty="0" smtClean="0"/>
              <a:t>)</a:t>
            </a:r>
            <a:endParaRPr kumimoji="1" lang="en-US" altLang="ko-KR" sz="1200" dirty="0" smtClean="0"/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13</a:t>
            </a:fld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61807" y="6282375"/>
            <a:ext cx="3361578" cy="38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0435" y="908049"/>
            <a:ext cx="3385030" cy="212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8526" y="908050"/>
            <a:ext cx="4385487" cy="21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59849" y="3527670"/>
            <a:ext cx="35433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35368" y="3527670"/>
            <a:ext cx="3533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37785" y="4183108"/>
            <a:ext cx="5369015" cy="264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err="1" smtClean="0"/>
              <a:t>배포시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문법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kubefedration</a:t>
            </a:r>
            <a:r>
              <a:rPr kumimoji="1" lang="ko-KR" altLang="en-US" sz="1200" dirty="0" smtClean="0"/>
              <a:t>을 </a:t>
            </a:r>
            <a:r>
              <a:rPr kumimoji="1" lang="ko-KR" altLang="en-US" sz="1200" dirty="0" smtClean="0"/>
              <a:t>이용함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host cluster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master</a:t>
            </a:r>
            <a:r>
              <a:rPr kumimoji="1" lang="ko-KR" altLang="en-US" sz="1200" dirty="0" smtClean="0"/>
              <a:t>에서 실행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yaml</a:t>
            </a:r>
            <a:r>
              <a:rPr kumimoji="1" lang="ko-KR" altLang="en-US" sz="1200" dirty="0" smtClean="0"/>
              <a:t>을 만들고 </a:t>
            </a: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apply -f </a:t>
            </a:r>
            <a:r>
              <a:rPr kumimoji="1" lang="en-US" altLang="ko-KR" sz="1200" dirty="0" err="1" smtClean="0"/>
              <a:t>xxx.yaml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실행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삭제시</a:t>
            </a:r>
            <a:endParaRPr kumimoji="1" lang="en-US" altLang="ko-KR" sz="1200" dirty="0" smtClean="0"/>
          </a:p>
          <a:p>
            <a:pPr lvl="1">
              <a:buNone/>
            </a:pPr>
            <a:r>
              <a:rPr kumimoji="1" lang="en-US" altLang="ko-KR" sz="1000" dirty="0" smtClean="0"/>
              <a:t>delete </a:t>
            </a:r>
            <a:r>
              <a:rPr kumimoji="1" lang="en-US" altLang="ko-KR" sz="1000" dirty="0" smtClean="0"/>
              <a:t>federateddeployments.types.kubefed.io -n pj-mber-02 </a:t>
            </a:r>
            <a:r>
              <a:rPr kumimoji="1" lang="en-US" altLang="ko-KR" sz="1000" dirty="0" smtClean="0"/>
              <a:t>web-mber-02</a:t>
            </a:r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>
                <a:solidFill>
                  <a:prstClr val="black"/>
                </a:solidFill>
              </a:rPr>
              <a:t>배포결</a:t>
            </a:r>
            <a:r>
              <a:rPr kumimoji="1" lang="ko-KR" altLang="en-US" sz="1200" dirty="0" smtClean="0">
                <a:solidFill>
                  <a:prstClr val="black"/>
                </a:solidFill>
              </a:rPr>
              <a:t>과</a:t>
            </a:r>
            <a:endParaRPr kumimoji="1" lang="en-US" altLang="ko-KR" sz="12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14</a:t>
            </a:fld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9321617" y="713512"/>
            <a:ext cx="2657631" cy="6124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pj-mber-02</a:t>
            </a:r>
          </a:p>
          <a:p>
            <a:r>
              <a:rPr lang="en-US" altLang="ko-KR" sz="800" dirty="0" smtClean="0"/>
              <a:t>  name: web-mber-02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web-mber-02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r>
              <a:rPr lang="en-US" altLang="ko-KR" sz="800" dirty="0" smtClean="0"/>
              <a:t>      - name: mcluster3</a:t>
            </a:r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metadata:</a:t>
            </a:r>
          </a:p>
          <a:p>
            <a:r>
              <a:rPr lang="en-US" altLang="ko-KR" sz="800" dirty="0" smtClean="0"/>
              <a:t>      namespace: pj-mber-02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web-mber-02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web-mber-02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web-mber-02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web-mber-02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mcluster3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6591574" y="716221"/>
            <a:ext cx="2592951" cy="5509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pj-mber-01</a:t>
            </a:r>
          </a:p>
          <a:p>
            <a:r>
              <a:rPr lang="en-US" altLang="ko-KR" sz="800" dirty="0" smtClean="0"/>
              <a:t>  name: web-mber-01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web-mber-01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metadata:</a:t>
            </a:r>
          </a:p>
          <a:p>
            <a:r>
              <a:rPr lang="en-US" altLang="ko-KR" sz="800" dirty="0" smtClean="0"/>
              <a:t>      namespace: pj-mber-01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web-mber-01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web-mber-01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web-mber-01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web-mber-01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 []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57226" y="756518"/>
            <a:ext cx="1736704" cy="27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8057" y="1994128"/>
            <a:ext cx="1736704" cy="37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09270" y="1988645"/>
            <a:ext cx="1736704" cy="484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388441" y="743590"/>
            <a:ext cx="1736704" cy="27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30101" y="5647341"/>
            <a:ext cx="1736704" cy="110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92310" y="5652824"/>
            <a:ext cx="1736704" cy="37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9" y="3429000"/>
            <a:ext cx="6472700" cy="63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11" y="4391372"/>
            <a:ext cx="6448458" cy="2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Workload </a:t>
            </a:r>
            <a:r>
              <a:rPr kumimoji="1" lang="ko-KR" altLang="en-US" sz="1600" dirty="0" smtClean="0"/>
              <a:t>확인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15</a:t>
            </a:fld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8" y="2498268"/>
            <a:ext cx="4865504" cy="192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4037" y="994176"/>
            <a:ext cx="6375047" cy="226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0351" y="3429000"/>
            <a:ext cx="6380530" cy="22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Federated </a:t>
            </a:r>
            <a:r>
              <a:rPr kumimoji="1" lang="ko-KR" altLang="en-US" sz="1600" dirty="0" smtClean="0"/>
              <a:t>관련 </a:t>
            </a:r>
            <a:r>
              <a:rPr kumimoji="1" lang="en-US" altLang="ko-KR" sz="1600" dirty="0" smtClean="0"/>
              <a:t>resource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16</a:t>
            </a:fld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859694" y="1286190"/>
            <a:ext cx="4639851" cy="51706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federatedapplications.types.kubefed.io</a:t>
            </a:r>
          </a:p>
          <a:p>
            <a:r>
              <a:rPr lang="en-US" altLang="ko-KR" sz="1100" dirty="0" smtClean="0"/>
              <a:t>federatedclusterrolebindings.types.kubefed.io</a:t>
            </a:r>
          </a:p>
          <a:p>
            <a:r>
              <a:rPr lang="en-US" altLang="ko-KR" sz="1100" dirty="0" smtClean="0"/>
              <a:t>federatedclusterroles.types.kubefed.io</a:t>
            </a:r>
          </a:p>
          <a:p>
            <a:r>
              <a:rPr lang="en-US" altLang="ko-KR" sz="1100" dirty="0" smtClean="0"/>
              <a:t>federatedconfigmaps.types.kubefed.io</a:t>
            </a:r>
          </a:p>
          <a:p>
            <a:r>
              <a:rPr lang="en-US" altLang="ko-KR" sz="1100" dirty="0" smtClean="0"/>
              <a:t>federateddeployments.types.kubefed.io</a:t>
            </a:r>
          </a:p>
          <a:p>
            <a:r>
              <a:rPr lang="en-US" altLang="ko-KR" sz="1100" dirty="0" smtClean="0"/>
              <a:t>federatedglobalrolebindings.types.kubefed.io</a:t>
            </a:r>
          </a:p>
          <a:p>
            <a:r>
              <a:rPr lang="en-US" altLang="ko-KR" sz="1100" dirty="0" smtClean="0"/>
              <a:t>federatedroles.iam.kubesphere.io</a:t>
            </a:r>
          </a:p>
          <a:p>
            <a:r>
              <a:rPr lang="en-US" altLang="ko-KR" sz="1100" dirty="0" smtClean="0"/>
              <a:t>federatedsecrets.types.kubefed.io</a:t>
            </a:r>
          </a:p>
          <a:p>
            <a:r>
              <a:rPr lang="en-US" altLang="ko-KR" sz="1100" dirty="0" smtClean="0"/>
              <a:t>federatedserviceaccounts.types.kubefed.io</a:t>
            </a:r>
          </a:p>
          <a:p>
            <a:r>
              <a:rPr lang="en-US" altLang="ko-KR" sz="1100" dirty="0" smtClean="0"/>
              <a:t>federatedservices.types.kubefed.io</a:t>
            </a:r>
          </a:p>
          <a:p>
            <a:r>
              <a:rPr lang="en-US" altLang="ko-KR" sz="1100" dirty="0" smtClean="0"/>
              <a:t>federatedservicestatuses.core.kubefed.io</a:t>
            </a:r>
          </a:p>
          <a:p>
            <a:r>
              <a:rPr lang="en-US" altLang="ko-KR" sz="1100" dirty="0" smtClean="0"/>
              <a:t>federatedstatefulsets.types.kubefed.io</a:t>
            </a:r>
          </a:p>
          <a:p>
            <a:r>
              <a:rPr lang="en-US" altLang="ko-KR" sz="1100" dirty="0" smtClean="0"/>
              <a:t>federatedglobalroles.types.kubefed.io</a:t>
            </a:r>
          </a:p>
          <a:p>
            <a:r>
              <a:rPr lang="en-US" altLang="ko-KR" sz="1100" dirty="0" smtClean="0"/>
              <a:t>federatedgroupbindings.types.kubefed.io</a:t>
            </a:r>
          </a:p>
          <a:p>
            <a:r>
              <a:rPr lang="en-US" altLang="ko-KR" sz="1100" dirty="0" smtClean="0"/>
              <a:t>federatedgroups.types.kubefed.io</a:t>
            </a:r>
          </a:p>
          <a:p>
            <a:r>
              <a:rPr lang="en-US" altLang="ko-KR" sz="1100" dirty="0" smtClean="0"/>
              <a:t>federatedingresses.types.kubefed.io</a:t>
            </a:r>
          </a:p>
          <a:p>
            <a:r>
              <a:rPr lang="en-US" altLang="ko-KR" sz="1100" dirty="0" smtClean="0"/>
              <a:t>federatedjobs.types.kubefed.io</a:t>
            </a:r>
          </a:p>
          <a:p>
            <a:r>
              <a:rPr lang="en-US" altLang="ko-KR" sz="1100" dirty="0" smtClean="0"/>
              <a:t>federatedlimitranges.types.kubefed.io</a:t>
            </a:r>
          </a:p>
          <a:p>
            <a:r>
              <a:rPr lang="en-US" altLang="ko-KR" sz="1100" dirty="0" smtClean="0"/>
              <a:t>federatednamespaces.types.kubefed.io</a:t>
            </a:r>
          </a:p>
          <a:p>
            <a:r>
              <a:rPr lang="en-US" altLang="ko-KR" sz="1100" dirty="0" smtClean="0"/>
              <a:t>federatednotificationconfigs.types.kubefed.io</a:t>
            </a:r>
          </a:p>
          <a:p>
            <a:r>
              <a:rPr lang="en-US" altLang="ko-KR" sz="1100" dirty="0" smtClean="0"/>
              <a:t>federatednotificationreceivers.types.kubefed.io</a:t>
            </a:r>
          </a:p>
          <a:p>
            <a:r>
              <a:rPr lang="en-US" altLang="ko-KR" sz="1100" dirty="0" smtClean="0"/>
              <a:t>federatedpersistentvolumeclaims.types.kubefed.io</a:t>
            </a:r>
          </a:p>
          <a:p>
            <a:r>
              <a:rPr lang="en-US" altLang="ko-KR" sz="1100" dirty="0" smtClean="0"/>
              <a:t>federatedreplicasets.types.kubefed.io</a:t>
            </a:r>
          </a:p>
          <a:p>
            <a:r>
              <a:rPr lang="en-US" altLang="ko-KR" sz="1100" dirty="0" smtClean="0"/>
              <a:t>federatedrolebindings.iam.kubesphere.io</a:t>
            </a:r>
          </a:p>
          <a:p>
            <a:r>
              <a:rPr lang="en-US" altLang="ko-KR" sz="1100" dirty="0" smtClean="0"/>
              <a:t>federatedtypeconfigs.core.kubefed.io</a:t>
            </a:r>
          </a:p>
          <a:p>
            <a:r>
              <a:rPr lang="en-US" altLang="ko-KR" sz="1100" dirty="0" smtClean="0"/>
              <a:t>federatedusers.iam.kubesphere.io</a:t>
            </a:r>
          </a:p>
          <a:p>
            <a:r>
              <a:rPr lang="en-US" altLang="ko-KR" sz="1100" dirty="0" smtClean="0"/>
              <a:t>federatedusers.types.kubefed.io</a:t>
            </a:r>
          </a:p>
          <a:p>
            <a:r>
              <a:rPr lang="en-US" altLang="ko-KR" sz="1100" dirty="0" smtClean="0"/>
              <a:t>federatedworkspacerolebindings.types.kubefed.io</a:t>
            </a:r>
          </a:p>
          <a:p>
            <a:r>
              <a:rPr lang="en-US" altLang="ko-KR" sz="1100" dirty="0" smtClean="0"/>
              <a:t>federatedworkspaceroles.types.kubefed.io</a:t>
            </a:r>
          </a:p>
          <a:p>
            <a:r>
              <a:rPr lang="en-US" altLang="ko-KR" sz="1100" dirty="0" smtClean="0"/>
              <a:t>federatedworkspaces.types.kubefed.io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</a:t>
            </a:r>
            <a:r>
              <a:rPr kumimoji="1" lang="en-US" altLang="ko-KR" sz="1600" dirty="0" err="1" smtClean="0"/>
              <a:t>ws</a:t>
            </a:r>
            <a:r>
              <a:rPr kumimoji="1" lang="en-US" altLang="ko-KR" sz="1600" dirty="0" smtClean="0"/>
              <a:t>-all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hcluster1 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</a:t>
            </a:r>
            <a:r>
              <a:rPr kumimoji="1" lang="en-US" altLang="ko-KR" sz="1200" dirty="0" smtClean="0"/>
              <a:t>Cluster : </a:t>
            </a:r>
            <a:r>
              <a:rPr kumimoji="1" lang="en-US" altLang="ko-KR" sz="1200" dirty="0" smtClean="0"/>
              <a:t>mcluster2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</a:t>
            </a:r>
            <a:r>
              <a:rPr kumimoji="1" lang="en-US" altLang="ko-KR" sz="1200" dirty="0" smtClean="0"/>
              <a:t>Cluster : </a:t>
            </a:r>
            <a:r>
              <a:rPr kumimoji="1" lang="en-US" altLang="ko-KR" sz="1200" dirty="0" smtClean="0"/>
              <a:t>mcluster3</a:t>
            </a:r>
            <a:br>
              <a:rPr kumimoji="1" lang="en-US" altLang="ko-KR" sz="1200" dirty="0" smtClean="0"/>
            </a:b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Multi-cluster Project pj-all-01, pj-all-02 </a:t>
            </a:r>
            <a:r>
              <a:rPr kumimoji="1" lang="ko-KR" altLang="en-US" sz="1600" dirty="0" smtClean="0"/>
              <a:t>배포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pj-all-01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mcluster3</a:t>
            </a:r>
            <a:r>
              <a:rPr kumimoji="1" lang="ko-KR" altLang="en-US" sz="1200" dirty="0" smtClean="0"/>
              <a:t>에만 </a:t>
            </a:r>
            <a:r>
              <a:rPr kumimoji="1" lang="en-US" altLang="ko-KR" sz="1200" dirty="0" smtClean="0"/>
              <a:t>6EA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(replicas:6)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pj-all-02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hcluster1, mcluster2, mcluster3 </a:t>
            </a:r>
            <a:r>
              <a:rPr kumimoji="1" lang="ko-KR" altLang="en-US" sz="1200" dirty="0" smtClean="0"/>
              <a:t>에 각각 </a:t>
            </a:r>
            <a:r>
              <a:rPr kumimoji="1" lang="en-US" altLang="ko-KR" sz="1200" dirty="0" smtClean="0"/>
              <a:t>2EA </a:t>
            </a:r>
            <a:r>
              <a:rPr kumimoji="1" lang="ko-KR" altLang="en-US" sz="1200" dirty="0" smtClean="0"/>
              <a:t>배포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(replicas:6)</a:t>
            </a:r>
            <a:endParaRPr kumimoji="1" lang="en-US" altLang="ko-KR" sz="1200" dirty="0" smtClean="0"/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17</a:t>
            </a:fld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549" y="908050"/>
            <a:ext cx="3120329" cy="180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693" y="3874688"/>
            <a:ext cx="5370239" cy="261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5608" y="4570078"/>
            <a:ext cx="6600345" cy="2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52186" y="5061784"/>
            <a:ext cx="6593767" cy="2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58766" y="5629129"/>
            <a:ext cx="6587188" cy="84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36729" y="908050"/>
            <a:ext cx="3935948" cy="237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배포 </a:t>
            </a:r>
            <a:r>
              <a:rPr kumimoji="1" lang="en-US" altLang="ko-KR" sz="1600" dirty="0" smtClean="0"/>
              <a:t>Pod </a:t>
            </a:r>
            <a:r>
              <a:rPr kumimoji="1" lang="ko-KR" altLang="en-US" sz="1600" dirty="0" smtClean="0"/>
              <a:t>현황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hcluster1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mcluster2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mcluster3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18</a:t>
            </a:fld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544" y="1466439"/>
            <a:ext cx="8479134" cy="50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515" y="2597356"/>
            <a:ext cx="8497739" cy="166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382" y="4644700"/>
            <a:ext cx="8517029" cy="19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HA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Cluster2(mcluster2)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kubelet</a:t>
            </a:r>
            <a:r>
              <a:rPr kumimoji="1" lang="en-US" altLang="ko-KR" sz="1600" dirty="0" smtClean="0"/>
              <a:t> down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cluster2</a:t>
            </a:r>
            <a:r>
              <a:rPr kumimoji="1" lang="ko-KR" altLang="en-US" sz="1200" dirty="0" smtClean="0"/>
              <a:t>의 상태가 다운되더라도</a:t>
            </a:r>
            <a:r>
              <a:rPr kumimoji="1" lang="en-US" altLang="ko-KR" sz="1200" dirty="0" smtClean="0"/>
              <a:t>, cluster2</a:t>
            </a:r>
            <a:r>
              <a:rPr kumimoji="1" lang="ko-KR" altLang="en-US" sz="1200" dirty="0" smtClean="0"/>
              <a:t>에 있는 </a:t>
            </a:r>
            <a:r>
              <a:rPr kumimoji="1" lang="en-US" altLang="ko-KR" sz="1200" dirty="0" smtClean="0"/>
              <a:t>pod</a:t>
            </a:r>
            <a:r>
              <a:rPr kumimoji="1" lang="ko-KR" altLang="en-US" sz="1200" dirty="0" smtClean="0"/>
              <a:t>가 </a:t>
            </a:r>
            <a:r>
              <a:rPr kumimoji="1" lang="en-US" altLang="ko-KR" sz="1200" dirty="0" smtClean="0"/>
              <a:t>cluster3</a:t>
            </a:r>
            <a:r>
              <a:rPr kumimoji="1" lang="ko-KR" altLang="en-US" sz="1200" dirty="0" smtClean="0"/>
              <a:t>으로 </a:t>
            </a:r>
            <a:r>
              <a:rPr kumimoji="1" lang="ko-KR" altLang="en-US" sz="1200" dirty="0" smtClean="0"/>
              <a:t>옮겨가거나 </a:t>
            </a:r>
            <a:r>
              <a:rPr kumimoji="1" lang="ko-KR" altLang="en-US" sz="1200" dirty="0" smtClean="0"/>
              <a:t>하진 </a:t>
            </a:r>
            <a:r>
              <a:rPr kumimoji="1" lang="ko-KR" altLang="en-US" sz="1200" dirty="0" smtClean="0"/>
              <a:t>않음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멀티클러스터의 </a:t>
            </a:r>
            <a:r>
              <a:rPr kumimoji="1" lang="ko-KR" altLang="en-US" sz="1200" dirty="0" err="1" smtClean="0"/>
              <a:t>고가용성은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노드다운시</a:t>
            </a:r>
            <a:r>
              <a:rPr kumimoji="1" lang="ko-KR" altLang="en-US" sz="1200" dirty="0" smtClean="0"/>
              <a:t> 다른 </a:t>
            </a:r>
            <a:r>
              <a:rPr kumimoji="1" lang="ko-KR" altLang="en-US" sz="1200" dirty="0" err="1" smtClean="0"/>
              <a:t>노드로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파드가</a:t>
            </a:r>
            <a:r>
              <a:rPr kumimoji="1" lang="ko-KR" altLang="en-US" sz="1200" dirty="0" smtClean="0"/>
              <a:t> 옮겨가는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err="1" smtClean="0"/>
              <a:t>파드의</a:t>
            </a:r>
            <a:r>
              <a:rPr kumimoji="1" lang="ko-KR" altLang="en-US" sz="1200" dirty="0" smtClean="0"/>
              <a:t> 실행을 보장하는 </a:t>
            </a:r>
            <a:r>
              <a:rPr kumimoji="1" lang="ko-KR" altLang="en-US" sz="1200" dirty="0" err="1" smtClean="0"/>
              <a:t>고가용성과는</a:t>
            </a:r>
            <a:r>
              <a:rPr kumimoji="1" lang="ko-KR" altLang="en-US" sz="1200" dirty="0" smtClean="0"/>
              <a:t> 다름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여러 지역마다 </a:t>
            </a:r>
            <a:r>
              <a:rPr kumimoji="1" lang="ko-KR" altLang="en-US" sz="1200" dirty="0" smtClean="0"/>
              <a:t>클러스터를 운영하는 </a:t>
            </a:r>
            <a:r>
              <a:rPr kumimoji="1" lang="en-US" altLang="ko-KR" sz="1200" dirty="0" smtClean="0"/>
              <a:t>Multi-Cluster</a:t>
            </a:r>
            <a:r>
              <a:rPr kumimoji="1" lang="ko-KR" altLang="en-US" sz="1200" dirty="0" smtClean="0"/>
              <a:t>를 구성하였을 경우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각각의 </a:t>
            </a:r>
            <a:r>
              <a:rPr kumimoji="1" lang="ko-KR" altLang="en-US" sz="1200" dirty="0" smtClean="0"/>
              <a:t>클러스터에 </a:t>
            </a:r>
            <a:r>
              <a:rPr kumimoji="1" lang="ko-KR" altLang="en-US" sz="1200" dirty="0" err="1" smtClean="0"/>
              <a:t>파드를</a:t>
            </a:r>
            <a:r>
              <a:rPr kumimoji="1" lang="ko-KR" altLang="en-US" sz="1200" dirty="0" smtClean="0"/>
              <a:t> 동시에 배포했을 때</a:t>
            </a:r>
            <a:r>
              <a:rPr kumimoji="1" lang="en-US" altLang="ko-KR" sz="1200" dirty="0" smtClean="0"/>
              <a:t>,</a:t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하나의 </a:t>
            </a:r>
            <a:r>
              <a:rPr kumimoji="1" lang="ko-KR" altLang="en-US" sz="1200" dirty="0" smtClean="0"/>
              <a:t>클러스터가 다운되더라도 다른 클러스터들은 서비스가 가능한 </a:t>
            </a:r>
            <a:r>
              <a:rPr kumimoji="1" lang="ko-KR" altLang="en-US" sz="1200" dirty="0" err="1" smtClean="0"/>
              <a:t>고가용성을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smtClean="0"/>
              <a:t>의미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19</a:t>
            </a:fld>
            <a:endParaRPr lang="ko-KR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18" y="1297483"/>
            <a:ext cx="8867466" cy="6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95406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978" y="1311547"/>
            <a:ext cx="80546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의 장점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Local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구성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Host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Member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Pod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배포 테스트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HA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삭제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업그레이드 테스트</a:t>
            </a: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36978" y="5738260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6978" y="1495135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74083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삭제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Cluster3(mcluster3)</a:t>
            </a:r>
            <a:r>
              <a:rPr kumimoji="1" lang="ko-KR" altLang="en-US" sz="1600" dirty="0" smtClean="0"/>
              <a:t>와 </a:t>
            </a:r>
            <a:r>
              <a:rPr kumimoji="1" lang="en-US" altLang="ko-KR" sz="1600" dirty="0" smtClean="0"/>
              <a:t>Host</a:t>
            </a:r>
            <a:r>
              <a:rPr kumimoji="1" lang="ko-KR" altLang="en-US" sz="1600" dirty="0" smtClean="0"/>
              <a:t>의 연결을 해제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cluster3</a:t>
            </a:r>
            <a:r>
              <a:rPr kumimoji="1" lang="ko-KR" altLang="en-US" sz="1200" dirty="0" smtClean="0"/>
              <a:t>와의 연결이 끊기게 되더라도</a:t>
            </a:r>
            <a:r>
              <a:rPr kumimoji="1" lang="en-US" altLang="ko-KR" sz="1200" dirty="0" smtClean="0"/>
              <a:t>, cluster3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pod</a:t>
            </a:r>
            <a:r>
              <a:rPr kumimoji="1" lang="ko-KR" altLang="en-US" sz="1200" dirty="0" smtClean="0"/>
              <a:t>는 살아있는 상태이며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단지 </a:t>
            </a:r>
            <a:r>
              <a:rPr kumimoji="1" lang="en-US" altLang="ko-KR" sz="1200" dirty="0" smtClean="0"/>
              <a:t>host-cluster</a:t>
            </a:r>
            <a:r>
              <a:rPr kumimoji="1" lang="ko-KR" altLang="en-US" sz="1200" dirty="0" smtClean="0"/>
              <a:t>에서 더 이상 제어를 하지 못하는 상태가 된다</a:t>
            </a:r>
            <a:r>
              <a:rPr kumimoji="1" lang="en-US" altLang="ko-KR" sz="1200" dirty="0" smtClean="0"/>
              <a:t>.</a:t>
            </a:r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20</a:t>
            </a:fld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3802326" y="1518560"/>
            <a:ext cx="3723384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클러스터가 제거된 후 클러스터의 리소스는 자동으로 지워지지 </a:t>
            </a:r>
            <a:r>
              <a:rPr lang="ko-KR" altLang="en-US" sz="800" dirty="0" smtClean="0"/>
              <a:t>않는</a:t>
            </a:r>
            <a:r>
              <a:rPr lang="ko-KR" altLang="en-US" sz="800" dirty="0" smtClean="0"/>
              <a:t>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클러스터가 </a:t>
            </a:r>
            <a:r>
              <a:rPr lang="ko-KR" altLang="en-US" sz="800" dirty="0" smtClean="0"/>
              <a:t>제거된 후 </a:t>
            </a:r>
            <a:r>
              <a:rPr lang="ko-KR" altLang="en-US" sz="800" dirty="0" smtClean="0"/>
              <a:t>멀티 클러스터 구성 </a:t>
            </a:r>
            <a:r>
              <a:rPr lang="ko-KR" altLang="en-US" sz="800" dirty="0" smtClean="0"/>
              <a:t>데이터는 자동으로 지워지지 </a:t>
            </a:r>
            <a:r>
              <a:rPr lang="ko-KR" altLang="en-US" sz="800" dirty="0" smtClean="0"/>
              <a:t>않는다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err="1" smtClean="0"/>
              <a:t>Kubesphere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관련데이터를 삭제하면 데이터 </a:t>
            </a:r>
            <a:r>
              <a:rPr lang="en-US" altLang="ko-KR" sz="800" dirty="0" smtClean="0"/>
              <a:t>loss</a:t>
            </a:r>
            <a:r>
              <a:rPr lang="ko-KR" altLang="en-US" sz="800" dirty="0" smtClean="0"/>
              <a:t>가 있을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공식 </a:t>
            </a:r>
            <a:r>
              <a:rPr lang="en-US" altLang="ko-KR" sz="800" dirty="0" err="1" smtClean="0"/>
              <a:t>KubeSphere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문서를 참조하여 제거된 클러스터에서 </a:t>
            </a:r>
            <a:r>
              <a:rPr lang="ko-KR" altLang="en-US" sz="800" dirty="0" smtClean="0"/>
              <a:t>멀티 </a:t>
            </a:r>
            <a:r>
              <a:rPr lang="ko-KR" altLang="en-US" sz="800" dirty="0" smtClean="0"/>
              <a:t>클러스터 구성 데이터를 수동으로 지워야 </a:t>
            </a:r>
            <a:r>
              <a:rPr lang="ko-KR" altLang="en-US" sz="800" dirty="0" smtClean="0"/>
              <a:t>한다</a:t>
            </a:r>
            <a:endParaRPr lang="en-US" altLang="ko-KR" sz="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289" y="1173164"/>
            <a:ext cx="3108987" cy="297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3819" y="4878349"/>
            <a:ext cx="7747731" cy="16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03270" y="1289349"/>
            <a:ext cx="4443489" cy="175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Upgrade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Cluster2(mcluster1)</a:t>
            </a:r>
            <a:r>
              <a:rPr kumimoji="1" lang="ko-KR" altLang="en-US" sz="1600" dirty="0" smtClean="0"/>
              <a:t>의 버전을 </a:t>
            </a:r>
            <a:r>
              <a:rPr kumimoji="1" lang="en-US" altLang="ko-KR" sz="1600" dirty="0" smtClean="0"/>
              <a:t>v1.22.17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v1.24.9</a:t>
            </a:r>
            <a:r>
              <a:rPr kumimoji="1" lang="ko-KR" altLang="en-US" sz="1600" dirty="0" smtClean="0"/>
              <a:t>로 </a:t>
            </a:r>
            <a:r>
              <a:rPr kumimoji="1" lang="en-US" altLang="ko-KR" sz="1600" dirty="0" smtClean="0"/>
              <a:t>upgrade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추후 테스트 예정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Cluster1(hcluster1</a:t>
            </a:r>
            <a:r>
              <a:rPr kumimoji="1" lang="en-US" altLang="ko-KR" sz="1600" dirty="0" smtClean="0"/>
              <a:t>)</a:t>
            </a:r>
            <a:r>
              <a:rPr kumimoji="1" lang="ko-KR" altLang="en-US" sz="1600" dirty="0" smtClean="0"/>
              <a:t>의 버전을 </a:t>
            </a:r>
            <a:r>
              <a:rPr kumimoji="1" lang="en-US" altLang="ko-KR" sz="1600" dirty="0" smtClean="0"/>
              <a:t>v1.22.17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v1.24.9</a:t>
            </a:r>
            <a:r>
              <a:rPr kumimoji="1" lang="ko-KR" altLang="en-US" sz="1600" dirty="0" smtClean="0"/>
              <a:t>로 </a:t>
            </a:r>
            <a:r>
              <a:rPr kumimoji="1" lang="en-US" altLang="ko-KR" sz="1600" dirty="0" smtClean="0"/>
              <a:t>upgrade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추후 테스트 예정</a:t>
            </a:r>
            <a:endParaRPr kumimoji="1" lang="en-US" altLang="ko-KR" sz="1200" dirty="0" smtClean="0"/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21</a:t>
            </a:fld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구축 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배치 처리 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Host, Member cluster </a:t>
            </a:r>
            <a:r>
              <a:rPr kumimoji="1" lang="ko-KR" altLang="en-US" sz="1600" dirty="0" smtClean="0"/>
              <a:t>설정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</a:t>
            </a:r>
            <a:r>
              <a:rPr kumimoji="1" lang="ko-KR" altLang="en-US" sz="1200" dirty="0" smtClean="0"/>
              <a:t>대신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err="1" smtClean="0"/>
              <a:t>clusterconfiguration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yaml</a:t>
            </a:r>
            <a:r>
              <a:rPr kumimoji="1" lang="ko-KR" altLang="en-US" sz="1200" dirty="0" smtClean="0"/>
              <a:t>을 추출 및 수정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apply –f </a:t>
            </a:r>
            <a:r>
              <a:rPr kumimoji="1" lang="ko-KR" altLang="en-US" sz="1200" dirty="0" smtClean="0"/>
              <a:t>로 적용처리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Host Cluster </a:t>
            </a:r>
            <a:r>
              <a:rPr kumimoji="1" lang="en-US" altLang="ko-KR" sz="1200" dirty="0" err="1" smtClean="0"/>
              <a:t>jwtSecret</a:t>
            </a:r>
            <a:r>
              <a:rPr kumimoji="1" lang="ko-KR" altLang="en-US" sz="1200" dirty="0" smtClean="0"/>
              <a:t>은 추출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Member cluster join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Member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Host join </a:t>
            </a:r>
            <a:r>
              <a:rPr kumimoji="1" lang="ko-KR" altLang="en-US" sz="1200" dirty="0" smtClean="0"/>
              <a:t>처리는 </a:t>
            </a:r>
            <a:r>
              <a:rPr kumimoji="1" lang="en-US" altLang="ko-KR" sz="1200" dirty="0" smtClean="0"/>
              <a:t>/</a:t>
            </a:r>
            <a:r>
              <a:rPr kumimoji="1" lang="en-US" altLang="ko-KR" sz="1200" dirty="0" err="1" smtClean="0"/>
              <a:t>apis</a:t>
            </a:r>
            <a:r>
              <a:rPr kumimoji="1" lang="en-US" altLang="ko-KR" sz="1200" dirty="0" smtClean="0"/>
              <a:t>/cluster.kubesphere.io/v1alpha1/clusters API</a:t>
            </a:r>
            <a:r>
              <a:rPr kumimoji="1" lang="ko-KR" altLang="en-US" sz="1200" dirty="0" smtClean="0"/>
              <a:t>를 </a:t>
            </a:r>
            <a:r>
              <a:rPr kumimoji="1" lang="en-US" altLang="ko-KR" sz="1200" dirty="0" smtClean="0"/>
              <a:t>POST</a:t>
            </a:r>
            <a:r>
              <a:rPr kumimoji="1" lang="ko-KR" altLang="en-US" sz="1200" dirty="0" smtClean="0"/>
              <a:t>로 사용하여 적용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전송용 </a:t>
            </a:r>
            <a:r>
              <a:rPr kumimoji="1" lang="en-US" altLang="ko-KR" sz="1200" dirty="0" smtClean="0"/>
              <a:t>BODY JSON</a:t>
            </a:r>
            <a:r>
              <a:rPr kumimoji="1" lang="ko-KR" altLang="en-US" sz="1200" dirty="0" smtClean="0"/>
              <a:t>에 어떤 값이 들어가야 하는지 분석 필요</a:t>
            </a: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22</a:t>
            </a:fld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970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6" y="2768298"/>
            <a:ext cx="542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5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19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</a:t>
            </a:r>
            <a:r>
              <a:rPr lang="ko-KR" altLang="en-US" sz="20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의 장점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멀티클러스터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멀티클러스터를 구성하는 것은 여러 개의 </a:t>
            </a:r>
            <a:r>
              <a:rPr kumimoji="1" lang="en-US" altLang="ko-KR" sz="1200" dirty="0" err="1" smtClean="0"/>
              <a:t>Kubernetes</a:t>
            </a:r>
            <a:r>
              <a:rPr kumimoji="1" lang="en-US" altLang="ko-KR" sz="1200" dirty="0" smtClean="0"/>
              <a:t> Cluster</a:t>
            </a:r>
            <a:r>
              <a:rPr kumimoji="1" lang="ko-KR" altLang="en-US" sz="1200" dirty="0" smtClean="0"/>
              <a:t>를 하나의 시스템으로 연결하여 운영하는 것을 의미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멀티클러스터의 장점</a:t>
            </a:r>
            <a:endParaRPr kumimoji="1" lang="en-US" altLang="ko-KR" sz="1600" dirty="0"/>
          </a:p>
          <a:p>
            <a:pPr lvl="1">
              <a:buFontTx/>
              <a:buChar char="-"/>
            </a:pPr>
            <a:r>
              <a:rPr lang="ko-KR" altLang="en-US" sz="1200" dirty="0" smtClean="0"/>
              <a:t>하나의 클러스터에 장애가 발생해도 다른 클러스터가 이를 보완하여 시스템 전체의 가용성을 높여준다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1200" dirty="0" smtClean="0"/>
              <a:t>각 클러스터를 서로 다른 업무나 팀에 할당함으로써 리소스를 분리하여 관리 할 수 있다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여러 개의 클러스터를 사용하면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smtClean="0"/>
              <a:t>새로운 </a:t>
            </a:r>
            <a:r>
              <a:rPr kumimoji="1" lang="en-US" altLang="ko-KR" sz="1200" dirty="0" smtClean="0"/>
              <a:t>k8s</a:t>
            </a:r>
            <a:r>
              <a:rPr kumimoji="1" lang="ko-KR" altLang="en-US" sz="1200" dirty="0" smtClean="0"/>
              <a:t>버전을 테스트하거나 업그레이드할 때 영향을 최소화 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애플리케이션과 데이터 요구에 따라 클러스터를 동적으로 확장할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</a:t>
            </a:r>
            <a:r>
              <a:rPr kumimoji="1" lang="ko-KR" altLang="en-US" sz="1200" dirty="0" err="1" smtClean="0"/>
              <a:t>여러가지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클라우드</a:t>
            </a:r>
            <a:r>
              <a:rPr kumimoji="1" lang="ko-KR" altLang="en-US" sz="1200" dirty="0" smtClean="0"/>
              <a:t> 제공자나 </a:t>
            </a:r>
            <a:r>
              <a:rPr kumimoji="1" lang="ko-KR" altLang="en-US" sz="1200" dirty="0" err="1" smtClean="0"/>
              <a:t>온프레미스</a:t>
            </a:r>
            <a:r>
              <a:rPr kumimoji="1" lang="ko-KR" altLang="en-US" sz="1200" dirty="0" smtClean="0"/>
              <a:t> 시스템과 혼합 환경을 지원할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endParaRPr kumimoji="1"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3</a:t>
            </a:fld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Local Cluster </a:t>
            </a: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Virtual BOX VM </a:t>
            </a:r>
            <a:r>
              <a:rPr kumimoji="1" lang="ko-KR" altLang="en-US" sz="1600" dirty="0" smtClean="0"/>
              <a:t>구성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0948" y="1408176"/>
          <a:ext cx="9382319" cy="2080260"/>
        </p:xfrm>
        <a:graphic>
          <a:graphicData uri="http://schemas.openxmlformats.org/drawingml/2006/table">
            <a:tbl>
              <a:tblPr/>
              <a:tblGrid>
                <a:gridCol w="1279131"/>
                <a:gridCol w="1279131"/>
                <a:gridCol w="1565663"/>
                <a:gridCol w="1756437"/>
                <a:gridCol w="1736703"/>
                <a:gridCol w="176525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/>
                        <a:t>구분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K8s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Kubesphere</a:t>
                      </a:r>
                      <a:r>
                        <a:rPr lang="en-US" sz="1200" b="1" baseline="0" dirty="0" smtClean="0"/>
                        <a:t>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Cluster1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v1.22.17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v3.3.2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1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885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kk-w3-ubuntu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462" y="4831882"/>
            <a:ext cx="10248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210" y="5739704"/>
            <a:ext cx="9705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93" y="4001185"/>
            <a:ext cx="102203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Host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Cluster1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hostClusterName</a:t>
            </a:r>
            <a:r>
              <a:rPr kumimoji="1" lang="en-US" altLang="ko-KR" sz="1200" dirty="0" smtClean="0"/>
              <a:t>: H-Cluster1   </a:t>
            </a:r>
            <a:r>
              <a:rPr kumimoji="1" lang="en-US" altLang="ko-KR" sz="1200" dirty="0" smtClean="0">
                <a:sym typeface="Wingdings" pitchFamily="2" charset="2"/>
              </a:rPr>
              <a:t> </a:t>
            </a:r>
            <a:r>
              <a:rPr kumimoji="1" lang="ko-KR" altLang="en-US" sz="1200" dirty="0" smtClean="0">
                <a:sym typeface="Wingdings" pitchFamily="2" charset="2"/>
              </a:rPr>
              <a:t>대문자 특수문자 </a:t>
            </a:r>
            <a:r>
              <a:rPr kumimoji="1" lang="ko-KR" altLang="en-US" sz="1200" dirty="0" err="1" smtClean="0">
                <a:sym typeface="Wingdings" pitchFamily="2" charset="2"/>
              </a:rPr>
              <a:t>안되는</a:t>
            </a:r>
            <a:r>
              <a:rPr kumimoji="1" lang="ko-KR" altLang="en-US" sz="1200" dirty="0" smtClean="0">
                <a:sym typeface="Wingdings" pitchFamily="2" charset="2"/>
              </a:rPr>
              <a:t> 것 같다</a:t>
            </a:r>
            <a:r>
              <a:rPr kumimoji="1" lang="en-US" altLang="ko-KR" sz="1200" dirty="0" smtClean="0">
                <a:sym typeface="Wingdings" pitchFamily="2" charset="2"/>
              </a:rPr>
              <a:t>. </a:t>
            </a:r>
            <a:r>
              <a:rPr kumimoji="1" lang="ko-KR" altLang="en-US" sz="1200" dirty="0" smtClean="0">
                <a:sym typeface="Wingdings" pitchFamily="2" charset="2"/>
              </a:rPr>
              <a:t>나중에 </a:t>
            </a:r>
            <a:r>
              <a:rPr kumimoji="1" lang="ko-KR" altLang="en-US" sz="1200" dirty="0" err="1" smtClean="0">
                <a:sym typeface="Wingdings" pitchFamily="2" charset="2"/>
              </a:rPr>
              <a:t>에러남</a:t>
            </a:r>
            <a:r>
              <a:rPr kumimoji="1" lang="en-US" altLang="ko-KR" sz="1200" dirty="0" smtClean="0">
                <a:sym typeface="Wingdings" pitchFamily="2" charset="2"/>
              </a:rPr>
              <a:t>.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–f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Admin Console </a:t>
            </a:r>
            <a:r>
              <a:rPr kumimoji="1" lang="ko-KR" altLang="en-US" sz="1200" dirty="0" smtClean="0"/>
              <a:t>접속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추출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get cm </a:t>
            </a:r>
            <a:r>
              <a:rPr kumimoji="1" lang="en-US" altLang="ko-KR" sz="800" dirty="0" err="1" smtClean="0"/>
              <a:t>kubesphere-config</a:t>
            </a:r>
            <a:r>
              <a:rPr kumimoji="1" lang="en-US" altLang="ko-KR" sz="800" dirty="0" smtClean="0"/>
              <a:t> -o </a:t>
            </a:r>
            <a:r>
              <a:rPr kumimoji="1" lang="en-US" altLang="ko-KR" sz="800" dirty="0" err="1" smtClean="0"/>
              <a:t>yaml</a:t>
            </a:r>
            <a:r>
              <a:rPr kumimoji="1" lang="en-US" altLang="ko-KR" sz="800" dirty="0" smtClean="0"/>
              <a:t>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-v "</a:t>
            </a:r>
            <a:r>
              <a:rPr kumimoji="1" lang="en-US" altLang="ko-KR" sz="800" dirty="0" err="1" smtClean="0"/>
              <a:t>apiVersion</a:t>
            </a:r>
            <a:r>
              <a:rPr kumimoji="1" lang="en-US" altLang="ko-KR" sz="800" dirty="0" smtClean="0"/>
              <a:t>"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</a:t>
            </a:r>
            <a:r>
              <a:rPr kumimoji="1" lang="en-US" altLang="ko-KR" sz="800" dirty="0" err="1" smtClean="0"/>
              <a:t>jwtSecret</a:t>
            </a:r>
            <a:endParaRPr kumimoji="1" lang="en-US" altLang="ko-KR" sz="8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848" y="1703538"/>
            <a:ext cx="2213075" cy="190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1751" y="4562183"/>
            <a:ext cx="6584997" cy="150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5240" y="6082522"/>
            <a:ext cx="836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Member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-f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Cluster3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-f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6</a:t>
            </a:fld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3078" y="1674585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3969" y="1956325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969" y="4096539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5860" y="4378279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7</a:t>
            </a:fld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870" y="1727506"/>
            <a:ext cx="4478274" cy="252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0902" y="908050"/>
            <a:ext cx="6273111" cy="538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848133" y="4920656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4909" y="6066396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8</a:t>
            </a:fld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38796"/>
            <a:ext cx="6292393" cy="291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6869" y="908049"/>
            <a:ext cx="6096115" cy="528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9</a:t>
            </a:fld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163897" y="4821979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665684" y="5974299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931" y="1926218"/>
            <a:ext cx="5578498" cy="255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17591</TotalTime>
  <Words>1183</Words>
  <Application>Microsoft Office PowerPoint</Application>
  <PresentationFormat>사용자 지정</PresentationFormat>
  <Paragraphs>450</Paragraphs>
  <Slides>23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bluedove</dc:creator>
  <cp:lastModifiedBy>bluedove</cp:lastModifiedBy>
  <cp:revision>1864</cp:revision>
  <dcterms:created xsi:type="dcterms:W3CDTF">2021-12-17T05:27:02Z</dcterms:created>
  <dcterms:modified xsi:type="dcterms:W3CDTF">2023-08-07T14:17:06Z</dcterms:modified>
</cp:coreProperties>
</file>