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309" r:id="rId5"/>
    <p:sldId id="348" r:id="rId6"/>
    <p:sldId id="349" r:id="rId7"/>
    <p:sldId id="356" r:id="rId8"/>
    <p:sldId id="362" r:id="rId9"/>
    <p:sldId id="357" r:id="rId10"/>
    <p:sldId id="363" r:id="rId11"/>
    <p:sldId id="364" r:id="rId12"/>
    <p:sldId id="358" r:id="rId13"/>
    <p:sldId id="365" r:id="rId14"/>
    <p:sldId id="366" r:id="rId15"/>
    <p:sldId id="367" r:id="rId16"/>
    <p:sldId id="359" r:id="rId17"/>
    <p:sldId id="350" r:id="rId18"/>
    <p:sldId id="262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57" userDrawn="1">
          <p15:clr>
            <a:srgbClr val="A4A3A4"/>
          </p15:clr>
        </p15:guide>
        <p15:guide id="4" pos="7423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7" autoAdjust="0"/>
    <p:restoredTop sz="90000" autoAdjust="0"/>
  </p:normalViewPr>
  <p:slideViewPr>
    <p:cSldViewPr snapToGrid="0">
      <p:cViewPr varScale="1">
        <p:scale>
          <a:sx n="145" d="100"/>
          <a:sy n="145" d="100"/>
        </p:scale>
        <p:origin x="-912" y="-96"/>
      </p:cViewPr>
      <p:guideLst>
        <p:guide orient="horz" pos="2160"/>
        <p:guide orient="horz" pos="572"/>
        <p:guide orient="horz" pos="4201"/>
        <p:guide pos="3840"/>
        <p:guide pos="257"/>
        <p:guide pos="742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268" y="76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xmlns="" id="{63E94788-9F7B-D35B-FAB7-EB121D0D16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DADC19CD-314A-ED61-F39E-08185A3892C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F20B92-172B-439F-85FB-A9644A74923E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5D63B2BD-2E40-785A-0824-4569DCFDF4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D49BC9DA-3CDC-BBA3-9639-2CA976AA02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47D8D-F4DA-42BF-AE23-5B392BC00A4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6610258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 xmlns="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C9EBAB-3779-4750-A28A-CA1A89258F03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DD11B7-29F8-4B07-A579-578A0D92C1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0901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895609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여기서 마치도록 하겠습니다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ECECEC"/>
                </a:solidFill>
                <a:effectLst/>
                <a:latin typeface="-apple-system"/>
              </a:rPr>
              <a:t>감사합니다</a:t>
            </a:r>
            <a:r>
              <a:rPr lang="en-US" altLang="ko-KR" b="0" i="0" dirty="0">
                <a:solidFill>
                  <a:srgbClr val="ECECEC"/>
                </a:solidFill>
                <a:effectLst/>
                <a:latin typeface="-apple-system"/>
              </a:rPr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897430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70378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DD11B7-29F8-4B07-A579-578A0D92C130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5638089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5A5C66A-EEF7-436A-9A6E-FD6DED809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C29FF813-B895-4D1A-B9B3-A1A5544302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6ACDEF3-887B-434A-B944-D08A80AC6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E664053-AD39-4B83-B213-89095194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1DD72866-CDC3-4F17-8D81-09815ACCC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8921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59C7DAC-B713-4ADF-8812-E78AC7096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1DC40A57-7A38-47B3-8DD4-E0A93818FD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730BB8C-A3D4-42B3-BBC7-BC932878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A5B4641-366C-4DB6-B39A-77B06345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06155E-DEFF-4B87-9815-02E79CB3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79769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5A32D183-AACD-4833-82E3-4DFF7F0A6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B6692FFB-4B6B-4C0A-97B7-5361E10BB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F780F826-1F1F-42C3-974A-06B13FA4A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2C18F64-2DDE-48E2-A24A-59A765815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8F81D36-AAF3-45B0-B3D6-871D27C39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91412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7263920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90012319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057115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68018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4944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210774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947189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25711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8949274-D005-4909-A318-8D0BF0808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A466307-71D3-47B9-925B-E4A29D2D4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86F73B3-349D-4B2A-9DC8-90C9C9E5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612150D-233E-4966-9D6B-C5B489B96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3BB137-5A53-4F43-880F-D55399B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239266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0130978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674328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989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B76ECF3-0BD6-4941-93D2-E700E17F8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AE16FE6-557F-4BA2-90D0-F2D0F7A6F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3E4E659-75EF-47E5-93A1-849BACF7A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DA1D569-0311-4B80-946A-6917EE063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3B80F90-EF8E-43AB-B813-2AE5B8A41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827550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AE54C6-924E-4B12-B0FE-5E5D63625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A269F24F-2A44-4929-BE6D-8BFB79A44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4753C25-F5D0-49C9-8F97-62A6CAA04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8DB3E2D2-D80D-4C2D-A5B5-CBE914147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C6A211CA-8B41-4126-B17F-6F0A7E33E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A0FDF16-F664-4BEE-8FE5-35C4F781A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844521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7ED3051-B92E-4081-842C-16431B86C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1910A4D5-18AB-4167-B0DD-CADEF2A0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AA4010E2-59B2-4A6B-AE61-C174E46DE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7CC8DA65-6A52-481C-AB8A-CD0C846033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D94C8CAB-EB2A-4736-8EA5-5A8593AF0C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D3141409-252B-498F-BC43-B564782CF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66857A2-C780-451F-9BD7-C5FE154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201BC856-CE74-4568-8296-BCD848A2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148510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5F4D820A-F4CD-4BBD-920B-E071403E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EE1D6A7-8063-46F7-B986-0B1FCDB7D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0AC1726A-CFC6-4DB2-A1FE-21F943789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21EA8A87-9C6A-4883-9D8D-F2F51444A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531956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17DFD4CE-D7F0-4F53-B058-2261AE9D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755E5990-5A62-498B-A822-7FE7D86D4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09F7BFC5-E112-491A-82E1-9F72826AB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6035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0F7BEFF-12F1-486B-B302-41333A54C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3359961B-6512-4AE2-897E-509159D0B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8CDFEACD-9B74-4436-A08D-827CFCD2B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1394BB1-8FD7-4591-9E38-0BEB87D23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4AB5E5DA-EE9A-41BF-9477-69DC736D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C49461C-E343-4D00-A25F-C69E05B9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766636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8DFCDB4-ECA5-44CF-9F07-18B116C6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70AFA1C3-D7C9-4734-9C80-D3D104A94F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72ABF2F6-EDCA-4E79-B989-AB19A4E8C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3FC8A32D-0508-498E-AAEA-B0A360BE3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349A1C8-356C-40ED-921E-3B3DC98F0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3CE00039-DC53-45F3-B6EF-8230FAE85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433010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D42F0051-2858-41AD-8274-273D69F8D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EE9224A4-4100-47D3-B74F-571377329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AE12F1BA-82FD-4900-833E-D5B38F332A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10C57-4499-4DE6-9311-94B333A7B5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C1D764D-4151-4B69-8A54-AD8A39684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4166C52-8457-4A9D-A998-90B194F1D8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FDBE8-4224-4B94-A730-7A86F120364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015461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DDE67-2888-4A62-AD87-FC999A9B07DD}" type="datetimeFigureOut">
              <a:rPr lang="ko-KR" altLang="en-US" smtClean="0"/>
              <a:pPr/>
              <a:t>2023-08-06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AF81-F58A-4506-954B-0B3A1854A10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572354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140200" y="2313822"/>
            <a:ext cx="73180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4000" dirty="0" smtClean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구성 및 테스트</a:t>
            </a:r>
            <a:endParaRPr kumimoji="0" lang="ko-KR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12000" y="3830062"/>
            <a:ext cx="4346222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5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HY헤드라인M" pitchFamily="18" charset="-127"/>
                <a:ea typeface="HY헤드라인M" pitchFamily="18" charset="-127"/>
              </a:rPr>
              <a:t>2023.08.03</a:t>
            </a:r>
            <a:endParaRPr kumimoji="0" lang="ko-KR" altLang="en-US" sz="15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822989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10</a:t>
            </a:fld>
            <a:endParaRPr lang="ko-KR" altLang="en-US" sz="12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7" y="1679879"/>
            <a:ext cx="5631290" cy="3056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96000" y="1690652"/>
            <a:ext cx="5688013" cy="302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err="1" smtClean="0"/>
              <a:t>Avaliable</a:t>
            </a:r>
            <a:r>
              <a:rPr kumimoji="1" lang="en-US" altLang="ko-KR" sz="1600" dirty="0" smtClean="0"/>
              <a:t> Cluster : </a:t>
            </a:r>
            <a:r>
              <a:rPr kumimoji="1" lang="en-US" altLang="ko-KR" sz="1600" dirty="0" smtClean="0"/>
              <a:t>mcluster2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Workspace ws-2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Project pj-m2-01, pj-m2-02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  <a:endParaRPr kumimoji="1" lang="en-US" altLang="ko-KR" sz="1200" dirty="0" smtClean="0"/>
          </a:p>
          <a:p>
            <a:r>
              <a:rPr kumimoji="1" lang="en-US" altLang="ko-KR" sz="1600" dirty="0" err="1" smtClean="0"/>
              <a:t>Avaliable</a:t>
            </a:r>
            <a:r>
              <a:rPr kumimoji="1" lang="en-US" altLang="ko-KR" sz="1600" dirty="0" smtClean="0"/>
              <a:t> Cluster : </a:t>
            </a:r>
            <a:r>
              <a:rPr kumimoji="1" lang="en-US" altLang="ko-KR" sz="1600" dirty="0" smtClean="0"/>
              <a:t>mcluster3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Workspace </a:t>
            </a:r>
            <a:r>
              <a:rPr kumimoji="1" lang="en-US" altLang="ko-KR" sz="1200" dirty="0" smtClean="0"/>
              <a:t>ws-3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Project </a:t>
            </a:r>
            <a:r>
              <a:rPr kumimoji="1" lang="en-US" altLang="ko-KR" sz="1200" dirty="0" smtClean="0"/>
              <a:t>pj-m3-01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smtClean="0"/>
              <a:t>pj-m3-02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(replicas:2)</a:t>
            </a:r>
          </a:p>
          <a:p>
            <a:r>
              <a:rPr kumimoji="1" lang="en-US" altLang="ko-KR" sz="1600" dirty="0" err="1" smtClean="0"/>
              <a:t>Avaliable</a:t>
            </a:r>
            <a:r>
              <a:rPr kumimoji="1" lang="en-US" altLang="ko-KR" sz="1600" dirty="0" smtClean="0"/>
              <a:t> Cluster : </a:t>
            </a:r>
            <a:r>
              <a:rPr kumimoji="1" lang="en-US" altLang="ko-KR" sz="1600" dirty="0" smtClean="0"/>
              <a:t>mcluster2, mcluster3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Workspace </a:t>
            </a:r>
            <a:r>
              <a:rPr kumimoji="1" lang="en-US" altLang="ko-KR" sz="1200" dirty="0" err="1" smtClean="0"/>
              <a:t>ws-mber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Multi-cluster Project pj-mber-01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smtClean="0"/>
              <a:t>pj-mber-02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</a:t>
            </a:r>
            <a:r>
              <a:rPr kumimoji="1" lang="en-US" altLang="ko-KR" sz="1200" dirty="0" smtClean="0"/>
              <a:t>replicas:4)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최초배포는 </a:t>
            </a:r>
            <a:r>
              <a:rPr kumimoji="1" lang="en-US" altLang="ko-KR" sz="1200" dirty="0" smtClean="0"/>
              <a:t>mcluster2</a:t>
            </a:r>
            <a:r>
              <a:rPr kumimoji="1" lang="ko-KR" altLang="en-US" sz="1200" dirty="0" smtClean="0"/>
              <a:t>에 처리</a:t>
            </a:r>
            <a:endParaRPr kumimoji="1" lang="en-US" altLang="ko-KR" sz="1200" dirty="0" smtClean="0"/>
          </a:p>
          <a:p>
            <a:r>
              <a:rPr kumimoji="1" lang="en-US" altLang="ko-KR" sz="1600" dirty="0" err="1" smtClean="0"/>
              <a:t>Avaliable</a:t>
            </a:r>
            <a:r>
              <a:rPr kumimoji="1" lang="en-US" altLang="ko-KR" sz="1600" dirty="0" smtClean="0"/>
              <a:t> Cluster : </a:t>
            </a:r>
            <a:r>
              <a:rPr kumimoji="1" lang="en-US" altLang="ko-KR" sz="1600" dirty="0" smtClean="0"/>
              <a:t>mcluster2, mcluster3, hcluster1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Workspace </a:t>
            </a:r>
            <a:r>
              <a:rPr kumimoji="1" lang="en-US" altLang="ko-KR" sz="1200" dirty="0" err="1" smtClean="0"/>
              <a:t>ws</a:t>
            </a:r>
            <a:r>
              <a:rPr kumimoji="1" lang="en-US" altLang="ko-KR" sz="1200" dirty="0" smtClean="0"/>
              <a:t>-all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Multi-cluster </a:t>
            </a:r>
            <a:r>
              <a:rPr kumimoji="1" lang="en-US" altLang="ko-KR" sz="1200" dirty="0" smtClean="0"/>
              <a:t>Project pj-all-01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smtClean="0"/>
              <a:t>pj-all-02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각각 </a:t>
            </a:r>
            <a:r>
              <a:rPr kumimoji="1" lang="en-US" altLang="ko-KR" sz="1200" dirty="0" err="1" smtClean="0"/>
              <a:t>nginx</a:t>
            </a:r>
            <a:r>
              <a:rPr kumimoji="1" lang="en-US" altLang="ko-KR" sz="1200" dirty="0" smtClean="0"/>
              <a:t> pod </a:t>
            </a:r>
            <a:r>
              <a:rPr kumimoji="1" lang="ko-KR" altLang="en-US" sz="1200" dirty="0" smtClean="0"/>
              <a:t>배포 </a:t>
            </a:r>
            <a:r>
              <a:rPr kumimoji="1" lang="en-US" altLang="ko-KR" sz="1200" dirty="0" smtClean="0"/>
              <a:t>(</a:t>
            </a:r>
            <a:r>
              <a:rPr kumimoji="1" lang="en-US" altLang="ko-KR" sz="1200" dirty="0" smtClean="0"/>
              <a:t>replicas:6)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최초배포는 </a:t>
            </a:r>
            <a:r>
              <a:rPr kumimoji="1" lang="en-US" altLang="ko-KR" sz="1200" dirty="0" smtClean="0"/>
              <a:t>mcluster3</a:t>
            </a:r>
            <a:r>
              <a:rPr kumimoji="1" lang="ko-KR" altLang="en-US" sz="1200" dirty="0" smtClean="0"/>
              <a:t>에 처리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11</a:t>
            </a:fld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479955" y="908050"/>
            <a:ext cx="3856817" cy="223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7827" y="3276052"/>
            <a:ext cx="3937594" cy="349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103167" y="908050"/>
            <a:ext cx="3358039" cy="2025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smtClean="0"/>
              <a:t>에서 배포 절차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Workspace </a:t>
            </a:r>
            <a:r>
              <a:rPr kumimoji="1" lang="en-US" altLang="ko-KR" sz="1200" dirty="0" err="1" smtClean="0"/>
              <a:t>ws-mber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Multi-cluster Project </a:t>
            </a:r>
            <a:r>
              <a:rPr kumimoji="1" lang="en-US" altLang="ko-KR" sz="1200" dirty="0" smtClean="0"/>
              <a:t>pj-mber-01, pj-mber-02 </a:t>
            </a:r>
            <a:r>
              <a:rPr kumimoji="1" lang="ko-KR" altLang="en-US" sz="1200" dirty="0" smtClean="0"/>
              <a:t>생성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deployment </a:t>
            </a:r>
            <a:r>
              <a:rPr kumimoji="1" lang="ko-KR" altLang="en-US" sz="1200" dirty="0" err="1" smtClean="0"/>
              <a:t>배포시</a:t>
            </a:r>
            <a:r>
              <a:rPr kumimoji="1" lang="ko-KR" altLang="en-US" sz="1200" dirty="0" smtClean="0"/>
              <a:t> 어떤 </a:t>
            </a:r>
            <a:r>
              <a:rPr kumimoji="1" lang="en-US" altLang="ko-KR" sz="1200" dirty="0" smtClean="0"/>
              <a:t>cluster</a:t>
            </a:r>
            <a:r>
              <a:rPr kumimoji="1" lang="ko-KR" altLang="en-US" sz="1200" dirty="0" smtClean="0"/>
              <a:t>로 배포할 것인지 설정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12</a:t>
            </a:fld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7988" y="2498268"/>
            <a:ext cx="4865504" cy="192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14037" y="994176"/>
            <a:ext cx="6375047" cy="226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40351" y="3429000"/>
            <a:ext cx="6380530" cy="228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Multi-cluster </a:t>
            </a:r>
            <a:r>
              <a:rPr kumimoji="1" lang="ko-KR" altLang="en-US" sz="1600" dirty="0" err="1" smtClean="0"/>
              <a:t>배포시</a:t>
            </a:r>
            <a:r>
              <a:rPr kumimoji="1" lang="ko-KR" altLang="en-US" sz="1600" dirty="0" smtClean="0"/>
              <a:t>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문법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kubefedration</a:t>
            </a:r>
            <a:r>
              <a:rPr kumimoji="1" lang="ko-KR" altLang="en-US" sz="1200" dirty="0" smtClean="0"/>
              <a:t>을 이용</a:t>
            </a:r>
            <a:r>
              <a:rPr kumimoji="1" lang="ko-KR" altLang="en-US" sz="1200" dirty="0" smtClean="0"/>
              <a:t>함</a:t>
            </a:r>
            <a:r>
              <a:rPr kumimoji="1" lang="ko-KR" altLang="en-US" sz="1200" dirty="0" smtClean="0"/>
              <a:t> 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13</a:t>
            </a:fld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4486557" y="733246"/>
            <a:ext cx="3558798" cy="61247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pj-mber-02</a:t>
            </a:r>
          </a:p>
          <a:p>
            <a:r>
              <a:rPr lang="en-US" altLang="ko-KR" sz="800" dirty="0" smtClean="0"/>
              <a:t>  name: web-mber-02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web-mber-02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r>
              <a:rPr lang="en-US" altLang="ko-KR" sz="800" dirty="0" smtClean="0"/>
              <a:t>      - name: mcluster3</a:t>
            </a:r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metadata:</a:t>
            </a:r>
          </a:p>
          <a:p>
            <a:r>
              <a:rPr lang="en-US" altLang="ko-KR" sz="800" dirty="0" smtClean="0"/>
              <a:t>      namespace: pj-mber-02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web-mber-02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web-mber-02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web-mber-02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web-mber-02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mcluster3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- path: /spec/replicas</a:t>
            </a:r>
          </a:p>
          <a:p>
            <a:r>
              <a:rPr lang="en-US" altLang="ko-KR" sz="800" dirty="0" smtClean="0"/>
              <a:t>          value: 2</a:t>
            </a:r>
            <a:endParaRPr lang="ko-KR" altLang="en-US" sz="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BDD322C-87E8-DC76-6940-3F67548C598D}"/>
              </a:ext>
            </a:extLst>
          </p:cNvPr>
          <p:cNvSpPr txBox="1"/>
          <p:nvPr/>
        </p:nvSpPr>
        <p:spPr>
          <a:xfrm>
            <a:off x="8211038" y="733246"/>
            <a:ext cx="3558798" cy="538609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800" dirty="0" err="1" smtClean="0"/>
              <a:t>apiVersion</a:t>
            </a:r>
            <a:r>
              <a:rPr lang="en-US" altLang="ko-KR" sz="800" dirty="0" smtClean="0"/>
              <a:t>: types.kubefed.io/v1beta1</a:t>
            </a:r>
          </a:p>
          <a:p>
            <a:r>
              <a:rPr lang="en-US" altLang="ko-KR" sz="800" dirty="0" smtClean="0"/>
              <a:t>kind: </a:t>
            </a:r>
            <a:r>
              <a:rPr lang="en-US" altLang="ko-KR" sz="800" dirty="0" err="1" smtClean="0"/>
              <a:t>FederatedDeployment</a:t>
            </a:r>
            <a:endParaRPr lang="en-US" altLang="ko-KR" sz="800" dirty="0" smtClean="0"/>
          </a:p>
          <a:p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namespace: pj-mber-01</a:t>
            </a:r>
          </a:p>
          <a:p>
            <a:r>
              <a:rPr lang="en-US" altLang="ko-KR" sz="800" dirty="0" smtClean="0"/>
              <a:t>  name: web-mber-01</a:t>
            </a:r>
          </a:p>
          <a:p>
            <a:r>
              <a:rPr lang="en-US" altLang="ko-KR" sz="800" dirty="0" smtClean="0"/>
              <a:t>  labels:</a:t>
            </a:r>
          </a:p>
          <a:p>
            <a:r>
              <a:rPr lang="en-US" altLang="ko-KR" sz="800" dirty="0" smtClean="0"/>
              <a:t>    app: web-mber-01</a:t>
            </a:r>
          </a:p>
          <a:p>
            <a:r>
              <a:rPr lang="en-US" altLang="ko-KR" sz="800" dirty="0" smtClean="0"/>
              <a:t>  annotations:</a:t>
            </a:r>
          </a:p>
          <a:p>
            <a:r>
              <a:rPr lang="en-US" altLang="ko-KR" sz="800" dirty="0" smtClean="0"/>
              <a:t>    kubesphere.io/description: </a:t>
            </a:r>
            <a:r>
              <a:rPr lang="en-US" altLang="ko-KR" sz="800" dirty="0" err="1" smtClean="0"/>
              <a:t>kubesphere</a:t>
            </a:r>
            <a:r>
              <a:rPr lang="ko-KR" altLang="en-US" sz="800" dirty="0" smtClean="0"/>
              <a:t>에서 생성</a:t>
            </a:r>
          </a:p>
          <a:p>
            <a:r>
              <a:rPr lang="en-US" altLang="ko-KR" sz="800" dirty="0" smtClean="0"/>
              <a:t>spec:</a:t>
            </a:r>
          </a:p>
          <a:p>
            <a:r>
              <a:rPr lang="en-US" altLang="ko-KR" sz="800" dirty="0" smtClean="0"/>
              <a:t>  placement:</a:t>
            </a:r>
          </a:p>
          <a:p>
            <a:r>
              <a:rPr lang="en-US" altLang="ko-KR" sz="800" dirty="0" smtClean="0"/>
              <a:t>    clusters:</a:t>
            </a:r>
          </a:p>
          <a:p>
            <a:r>
              <a:rPr lang="en-US" altLang="ko-KR" sz="800" dirty="0" smtClean="0"/>
              <a:t>      - name: mcluster2</a:t>
            </a:r>
          </a:p>
          <a:p>
            <a:endParaRPr lang="en-US" altLang="ko-KR" sz="800" dirty="0" smtClean="0"/>
          </a:p>
          <a:p>
            <a:r>
              <a:rPr lang="en-US" altLang="ko-KR" sz="800" dirty="0" smtClean="0"/>
              <a:t>  template:</a:t>
            </a:r>
          </a:p>
          <a:p>
            <a:r>
              <a:rPr lang="en-US" altLang="ko-KR" sz="800" dirty="0" smtClean="0"/>
              <a:t>    </a:t>
            </a:r>
            <a:r>
              <a:rPr lang="en-US" altLang="ko-KR" sz="800" dirty="0" smtClean="0"/>
              <a:t>metadata:</a:t>
            </a:r>
          </a:p>
          <a:p>
            <a:r>
              <a:rPr lang="en-US" altLang="ko-KR" sz="800" dirty="0" smtClean="0"/>
              <a:t>      namespace: pj-mber-01</a:t>
            </a:r>
          </a:p>
          <a:p>
            <a:r>
              <a:rPr lang="en-US" altLang="ko-KR" sz="800" dirty="0" smtClean="0"/>
              <a:t>      labels:</a:t>
            </a:r>
          </a:p>
          <a:p>
            <a:r>
              <a:rPr lang="en-US" altLang="ko-KR" sz="800" dirty="0" smtClean="0"/>
              <a:t>        app: web-mber-01</a:t>
            </a:r>
          </a:p>
          <a:p>
            <a:r>
              <a:rPr lang="en-US" altLang="ko-KR" sz="800" dirty="0" smtClean="0"/>
              <a:t>    spec:</a:t>
            </a:r>
          </a:p>
          <a:p>
            <a:r>
              <a:rPr lang="en-US" altLang="ko-KR" sz="800" dirty="0" smtClean="0"/>
              <a:t>      replicas: 4</a:t>
            </a:r>
          </a:p>
          <a:p>
            <a:r>
              <a:rPr lang="en-US" altLang="ko-KR" sz="800" dirty="0" smtClean="0"/>
              <a:t>      selector:</a:t>
            </a:r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matchLabels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app: web-mber-01</a:t>
            </a:r>
          </a:p>
          <a:p>
            <a:r>
              <a:rPr lang="en-US" altLang="ko-KR" sz="800" dirty="0" smtClean="0"/>
              <a:t>      template:</a:t>
            </a:r>
          </a:p>
          <a:p>
            <a:r>
              <a:rPr lang="en-US" altLang="ko-KR" sz="800" dirty="0" smtClean="0"/>
              <a:t>        metadata:</a:t>
            </a:r>
          </a:p>
          <a:p>
            <a:r>
              <a:rPr lang="en-US" altLang="ko-KR" sz="800" dirty="0" smtClean="0"/>
              <a:t>          labels:</a:t>
            </a:r>
          </a:p>
          <a:p>
            <a:r>
              <a:rPr lang="en-US" altLang="ko-KR" sz="800" dirty="0" smtClean="0"/>
              <a:t>            app: web-mber-01</a:t>
            </a:r>
          </a:p>
          <a:p>
            <a:r>
              <a:rPr lang="en-US" altLang="ko-KR" sz="800" dirty="0" smtClean="0"/>
              <a:t>        spec:</a:t>
            </a:r>
          </a:p>
          <a:p>
            <a:r>
              <a:rPr lang="en-US" altLang="ko-KR" sz="800" dirty="0" smtClean="0"/>
              <a:t>          containers:</a:t>
            </a:r>
          </a:p>
          <a:p>
            <a:r>
              <a:rPr lang="en-US" altLang="ko-KR" sz="800" dirty="0" smtClean="0"/>
              <a:t>          - name: web-mber-01</a:t>
            </a:r>
          </a:p>
          <a:p>
            <a:r>
              <a:rPr lang="en-US" altLang="ko-KR" sz="800" dirty="0" smtClean="0"/>
              <a:t>            image: nginx:1.14.2</a:t>
            </a:r>
          </a:p>
          <a:p>
            <a:r>
              <a:rPr lang="en-US" altLang="ko-KR" sz="800" dirty="0" smtClean="0"/>
              <a:t>            ports:</a:t>
            </a:r>
          </a:p>
          <a:p>
            <a:r>
              <a:rPr lang="en-US" altLang="ko-KR" sz="800" dirty="0" smtClean="0"/>
              <a:t>            - </a:t>
            </a:r>
            <a:r>
              <a:rPr lang="en-US" altLang="ko-KR" sz="800" dirty="0" err="1" smtClean="0"/>
              <a:t>containerPort</a:t>
            </a:r>
            <a:r>
              <a:rPr lang="en-US" altLang="ko-KR" sz="800" dirty="0" smtClean="0"/>
              <a:t>: 80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serviceAccount</a:t>
            </a:r>
            <a:r>
              <a:rPr lang="en-US" altLang="ko-KR" sz="800" dirty="0" smtClean="0"/>
              <a:t>: default</a:t>
            </a:r>
          </a:p>
          <a:p>
            <a:r>
              <a:rPr lang="en-US" altLang="ko-KR" sz="800" dirty="0" smtClean="0"/>
              <a:t>      strategy:</a:t>
            </a:r>
          </a:p>
          <a:p>
            <a:r>
              <a:rPr lang="en-US" altLang="ko-KR" sz="800" dirty="0" smtClean="0"/>
              <a:t>        type: </a:t>
            </a:r>
            <a:r>
              <a:rPr lang="en-US" altLang="ko-KR" sz="800" dirty="0" err="1" smtClean="0"/>
              <a:t>RollingUpdate</a:t>
            </a:r>
            <a:endParaRPr lang="en-US" altLang="ko-KR" sz="800" dirty="0" smtClean="0"/>
          </a:p>
          <a:p>
            <a:r>
              <a:rPr lang="en-US" altLang="ko-KR" sz="800" dirty="0" smtClean="0"/>
              <a:t>        </a:t>
            </a:r>
            <a:r>
              <a:rPr lang="en-US" altLang="ko-KR" sz="800" dirty="0" err="1" smtClean="0"/>
              <a:t>rollingUpdate</a:t>
            </a:r>
            <a:r>
              <a:rPr lang="en-US" altLang="ko-KR" sz="800" dirty="0" smtClean="0"/>
              <a:t>: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maxUnavailable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        </a:t>
            </a:r>
            <a:r>
              <a:rPr lang="en-US" altLang="ko-KR" sz="800" dirty="0" err="1" smtClean="0"/>
              <a:t>maxSurge</a:t>
            </a:r>
            <a:r>
              <a:rPr lang="en-US" altLang="ko-KR" sz="800" dirty="0" smtClean="0"/>
              <a:t>: 25%</a:t>
            </a:r>
          </a:p>
          <a:p>
            <a:r>
              <a:rPr lang="en-US" altLang="ko-KR" sz="800" dirty="0" smtClean="0"/>
              <a:t>  overrides:</a:t>
            </a:r>
          </a:p>
          <a:p>
            <a:r>
              <a:rPr lang="en-US" altLang="ko-KR" sz="800" dirty="0" smtClean="0"/>
              <a:t>    - </a:t>
            </a:r>
            <a:r>
              <a:rPr lang="en-US" altLang="ko-KR" sz="800" dirty="0" err="1" smtClean="0"/>
              <a:t>clusterName</a:t>
            </a:r>
            <a:r>
              <a:rPr lang="en-US" altLang="ko-KR" sz="800" dirty="0" smtClean="0"/>
              <a:t>: mcluster2</a:t>
            </a:r>
          </a:p>
          <a:p>
            <a:r>
              <a:rPr lang="en-US" altLang="ko-KR" sz="800" dirty="0" smtClean="0"/>
              <a:t>      </a:t>
            </a:r>
            <a:r>
              <a:rPr lang="en-US" altLang="ko-KR" sz="800" dirty="0" err="1" smtClean="0"/>
              <a:t>clusterOverrides</a:t>
            </a:r>
            <a:r>
              <a:rPr lang="en-US" altLang="ko-KR" sz="800" dirty="0" smtClean="0"/>
              <a:t>: </a:t>
            </a:r>
            <a:r>
              <a:rPr lang="en-US" altLang="ko-KR" sz="800" dirty="0" smtClean="0"/>
              <a:t>[]</a:t>
            </a: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Pod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배포 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배포 </a:t>
            </a:r>
            <a:r>
              <a:rPr kumimoji="1" lang="en-US" altLang="ko-KR" sz="1600" dirty="0" smtClean="0"/>
              <a:t>Pod </a:t>
            </a:r>
            <a:r>
              <a:rPr kumimoji="1" lang="ko-KR" altLang="en-US" sz="1600" dirty="0" smtClean="0"/>
              <a:t>현</a:t>
            </a:r>
            <a:r>
              <a:rPr kumimoji="1" lang="ko-KR" altLang="en-US" sz="1600" dirty="0" smtClean="0"/>
              <a:t>황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hcluster1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mcluster2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mcluster3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14</a:t>
            </a:fld>
            <a:endParaRPr lang="ko-KR" altLang="en-US" sz="12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544" y="1466439"/>
            <a:ext cx="8479134" cy="5020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1515" y="2597356"/>
            <a:ext cx="8497739" cy="166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5382" y="4644700"/>
            <a:ext cx="8517029" cy="1924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HA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테스트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Cluster2(mcluster2)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kubelet</a:t>
            </a:r>
            <a:r>
              <a:rPr kumimoji="1" lang="en-US" altLang="ko-KR" sz="1600" dirty="0" smtClean="0"/>
              <a:t> down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9</a:t>
            </a:r>
            <a:r>
              <a:rPr kumimoji="1" lang="ko-KR" altLang="en-US" sz="1200" dirty="0" smtClean="0"/>
              <a:t>시</a:t>
            </a:r>
            <a:r>
              <a:rPr kumimoji="1" lang="en-US" altLang="ko-KR" sz="1200" dirty="0" smtClean="0"/>
              <a:t>13</a:t>
            </a:r>
            <a:r>
              <a:rPr kumimoji="1" lang="ko-KR" altLang="en-US" sz="1200" dirty="0" smtClean="0"/>
              <a:t>분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228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15</a:t>
            </a:fld>
            <a:endParaRPr lang="ko-KR" altLang="en-US" sz="12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7818" y="1731631"/>
            <a:ext cx="8867466" cy="61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구축 시</a:t>
            </a: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,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배치 처리 방법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Host, </a:t>
            </a:r>
            <a:r>
              <a:rPr kumimoji="1" lang="en-US" altLang="ko-KR" sz="1600" dirty="0" smtClean="0"/>
              <a:t>Member </a:t>
            </a:r>
            <a:r>
              <a:rPr kumimoji="1" lang="en-US" altLang="ko-KR" sz="1600" dirty="0" smtClean="0"/>
              <a:t>cluster </a:t>
            </a:r>
            <a:r>
              <a:rPr kumimoji="1" lang="ko-KR" altLang="en-US" sz="1600" dirty="0" smtClean="0"/>
              <a:t>설정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</a:t>
            </a:r>
            <a:r>
              <a:rPr kumimoji="1" lang="ko-KR" altLang="en-US" sz="1200" dirty="0" smtClean="0"/>
              <a:t>대신</a:t>
            </a:r>
            <a:r>
              <a:rPr kumimoji="1" lang="en-US" altLang="ko-KR" sz="1200" dirty="0" smtClean="0"/>
              <a:t>, </a:t>
            </a:r>
            <a:r>
              <a:rPr kumimoji="1" lang="en-US" altLang="ko-KR" sz="1200" dirty="0" err="1" smtClean="0"/>
              <a:t>clusterconfiguration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yaml</a:t>
            </a:r>
            <a:r>
              <a:rPr kumimoji="1" lang="ko-KR" altLang="en-US" sz="1200" dirty="0" smtClean="0"/>
              <a:t>을 추출 및 수정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apply –f </a:t>
            </a:r>
            <a:r>
              <a:rPr kumimoji="1" lang="ko-KR" altLang="en-US" sz="1200" dirty="0" smtClean="0"/>
              <a:t>로 적용처리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Host Cluster </a:t>
            </a:r>
            <a:r>
              <a:rPr kumimoji="1" lang="en-US" altLang="ko-KR" sz="1200" dirty="0" err="1" smtClean="0"/>
              <a:t>jwtSecret</a:t>
            </a:r>
            <a:r>
              <a:rPr kumimoji="1" lang="ko-KR" altLang="en-US" sz="1200" dirty="0" smtClean="0"/>
              <a:t>은 추출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Member </a:t>
            </a:r>
            <a:r>
              <a:rPr kumimoji="1" lang="en-US" altLang="ko-KR" sz="1600" dirty="0" smtClean="0"/>
              <a:t>cluster </a:t>
            </a:r>
            <a:r>
              <a:rPr kumimoji="1" lang="en-US" altLang="ko-KR" sz="1600" dirty="0" smtClean="0"/>
              <a:t>join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Member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smtClean="0"/>
              <a:t>Host join </a:t>
            </a:r>
            <a:r>
              <a:rPr kumimoji="1" lang="ko-KR" altLang="en-US" sz="1200" dirty="0" smtClean="0"/>
              <a:t>처리는 </a:t>
            </a:r>
            <a:r>
              <a:rPr kumimoji="1" lang="en-US" altLang="ko-KR" sz="1200" dirty="0" smtClean="0"/>
              <a:t>/</a:t>
            </a:r>
            <a:r>
              <a:rPr kumimoji="1" lang="en-US" altLang="ko-KR" sz="1200" dirty="0" err="1" smtClean="0"/>
              <a:t>apis</a:t>
            </a:r>
            <a:r>
              <a:rPr kumimoji="1" lang="en-US" altLang="ko-KR" sz="1200" dirty="0" smtClean="0"/>
              <a:t>/cluster.kubesphere.io/v1alpha1/clusters API</a:t>
            </a:r>
            <a:r>
              <a:rPr kumimoji="1" lang="ko-KR" altLang="en-US" sz="1200" dirty="0" smtClean="0"/>
              <a:t>를 </a:t>
            </a:r>
            <a:r>
              <a:rPr kumimoji="1" lang="en-US" altLang="ko-KR" sz="1200" dirty="0" smtClean="0"/>
              <a:t>POST</a:t>
            </a:r>
            <a:r>
              <a:rPr kumimoji="1" lang="ko-KR" altLang="en-US" sz="1200" dirty="0" smtClean="0"/>
              <a:t>로 사용하여 적용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전송용 </a:t>
            </a:r>
            <a:r>
              <a:rPr kumimoji="1" lang="en-US" altLang="ko-KR" sz="1200" dirty="0" smtClean="0"/>
              <a:t>BODY JSON</a:t>
            </a:r>
            <a:r>
              <a:rPr kumimoji="1" lang="ko-KR" altLang="en-US" sz="1200" dirty="0" smtClean="0"/>
              <a:t>에 어떤 값이 들어가야 하는지 분석 필요</a:t>
            </a:r>
            <a:endParaRPr kumimoji="1"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16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1097087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028266" y="2768298"/>
            <a:ext cx="542995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4500" dirty="0">
                <a:solidFill>
                  <a:srgbClr val="092F87"/>
                </a:solidFill>
                <a:latin typeface="HY헤드라인M" pitchFamily="18" charset="-127"/>
                <a:ea typeface="HY헤드라인M" pitchFamily="18" charset="-127"/>
              </a:rPr>
              <a:t>감사합니다</a:t>
            </a:r>
            <a:endParaRPr kumimoji="0" lang="ko-KR" altLang="en-US" sz="4500" b="0" i="0" u="none" strike="noStrike" kern="1200" cap="none" spc="0" normalizeH="0" baseline="0" noProof="0" dirty="0">
              <a:ln>
                <a:noFill/>
              </a:ln>
              <a:solidFill>
                <a:srgbClr val="092F87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10035823" y="3702755"/>
            <a:ext cx="13320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21199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11875"/>
            <a:ext cx="954065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978" y="1311547"/>
            <a:ext cx="80546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  <a:defRPr/>
            </a:pP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의 장점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Local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구성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Host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Member 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설정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Pod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배포 테스트</a:t>
            </a:r>
            <a:endParaRPr lang="en-US" altLang="ko-KR" dirty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HA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삭제 테스트</a:t>
            </a:r>
            <a:endParaRPr lang="en-US" altLang="ko-KR" dirty="0" smtClean="0">
              <a:solidFill>
                <a:prstClr val="white"/>
              </a:solidFill>
              <a:latin typeface="+mn-ea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  <a:defRPr/>
            </a:pPr>
            <a:r>
              <a:rPr lang="en-US" altLang="ko-KR" dirty="0" smtClean="0">
                <a:solidFill>
                  <a:prstClr val="white"/>
                </a:solidFill>
                <a:latin typeface="+mn-ea"/>
              </a:rPr>
              <a:t>Multi-Cluster </a:t>
            </a:r>
            <a:r>
              <a:rPr lang="ko-KR" altLang="en-US" dirty="0" smtClean="0">
                <a:solidFill>
                  <a:prstClr val="white"/>
                </a:solidFill>
                <a:latin typeface="+mn-ea"/>
              </a:rPr>
              <a:t>업그레이드 테스트</a:t>
            </a:r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936978" y="5738260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936978" y="1495135"/>
            <a:ext cx="133208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F:\_아콘소프트_파일\acorn_bi\로고-jpg-png\acornsoft_텍스트_300px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825318" y="504730"/>
            <a:ext cx="1541929" cy="2569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47408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</a:t>
            </a:r>
            <a:r>
              <a:rPr lang="ko-KR" altLang="en-US" sz="200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의 장점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ko-KR" altLang="en-US" sz="1600" dirty="0" smtClean="0"/>
              <a:t>멀티클러스터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멀티클러스터를 구성하는 것은 여러 개의 </a:t>
            </a:r>
            <a:r>
              <a:rPr kumimoji="1" lang="en-US" altLang="ko-KR" sz="1200" dirty="0" err="1" smtClean="0"/>
              <a:t>Kubernetes</a:t>
            </a:r>
            <a:r>
              <a:rPr kumimoji="1" lang="en-US" altLang="ko-KR" sz="1200" dirty="0" smtClean="0"/>
              <a:t> Cluster</a:t>
            </a:r>
            <a:r>
              <a:rPr kumimoji="1" lang="ko-KR" altLang="en-US" sz="1200" dirty="0" smtClean="0"/>
              <a:t>를 하나의 시스템으로 연결하여 운영하는 것을 의미</a:t>
            </a:r>
            <a:endParaRPr lang="en-US" altLang="ko-KR" sz="12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endParaRPr kumimoji="1" lang="en-US" altLang="ko-KR" sz="1600" dirty="0" smtClean="0"/>
          </a:p>
          <a:p>
            <a:r>
              <a:rPr kumimoji="1" lang="ko-KR" altLang="en-US" sz="1600" dirty="0" smtClean="0"/>
              <a:t>멀티클러스터의 장점</a:t>
            </a:r>
            <a:endParaRPr kumimoji="1" lang="en-US" altLang="ko-KR" sz="1600" dirty="0"/>
          </a:p>
          <a:p>
            <a:pPr lvl="1">
              <a:buFontTx/>
              <a:buChar char="-"/>
            </a:pPr>
            <a:r>
              <a:rPr lang="ko-KR" altLang="en-US" sz="1200" dirty="0" smtClean="0"/>
              <a:t>하나의 클러스터에 장애가 발생해도 다른 클러스터가 이를 보완하여 시스템 전체의 가용성을 높여준다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lang="ko-KR" altLang="en-US" sz="1200" dirty="0" smtClean="0"/>
              <a:t>각 클러스터를 서로 다른 업무나 팀에 할당함으로써 리소스를 분리하여 관리 할 수 있다</a:t>
            </a:r>
            <a:r>
              <a:rPr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여러 개의 클러스터를 사용하면</a:t>
            </a:r>
            <a:r>
              <a:rPr kumimoji="1" lang="en-US" altLang="ko-KR" sz="1200" dirty="0" smtClean="0"/>
              <a:t>, </a:t>
            </a:r>
            <a:r>
              <a:rPr kumimoji="1" lang="ko-KR" altLang="en-US" sz="1200" dirty="0" smtClean="0"/>
              <a:t>새로운 </a:t>
            </a:r>
            <a:r>
              <a:rPr kumimoji="1" lang="en-US" altLang="ko-KR" sz="1200" dirty="0" smtClean="0"/>
              <a:t>k8s</a:t>
            </a:r>
            <a:r>
              <a:rPr kumimoji="1" lang="ko-KR" altLang="en-US" sz="1200" dirty="0" smtClean="0"/>
              <a:t>버전을 테스트하거나 업그레이드할 때 영향을 최소화 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애플리케이션과 데이터 요구에 따라 클러스터를 동적으로 확장할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멀티클러스터는 </a:t>
            </a:r>
            <a:r>
              <a:rPr kumimoji="1" lang="ko-KR" altLang="en-US" sz="1200" dirty="0" err="1" smtClean="0"/>
              <a:t>여러가지</a:t>
            </a:r>
            <a:r>
              <a:rPr kumimoji="1" lang="ko-KR" altLang="en-US" sz="1200" dirty="0" smtClean="0"/>
              <a:t> </a:t>
            </a:r>
            <a:r>
              <a:rPr kumimoji="1" lang="ko-KR" altLang="en-US" sz="1200" dirty="0" err="1" smtClean="0"/>
              <a:t>클라우드</a:t>
            </a:r>
            <a:r>
              <a:rPr kumimoji="1" lang="ko-KR" altLang="en-US" sz="1200" dirty="0" smtClean="0"/>
              <a:t> 제공자나 </a:t>
            </a:r>
            <a:r>
              <a:rPr kumimoji="1" lang="ko-KR" altLang="en-US" sz="1200" dirty="0" err="1" smtClean="0"/>
              <a:t>온프레미스</a:t>
            </a:r>
            <a:r>
              <a:rPr kumimoji="1" lang="ko-KR" altLang="en-US" sz="1200" dirty="0" smtClean="0"/>
              <a:t> 시스템과 혼합 환경을 지원할 수 있다</a:t>
            </a:r>
            <a:r>
              <a:rPr kumimoji="1" lang="en-US" altLang="ko-KR" sz="1200" dirty="0" smtClean="0"/>
              <a:t>.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/>
          </a:p>
          <a:p>
            <a:pPr lvl="1"/>
            <a:endParaRPr kumimoji="1" lang="en-US" altLang="ko-KR" sz="1200" dirty="0"/>
          </a:p>
          <a:p>
            <a:pPr marL="457200" lvl="1" indent="0">
              <a:buNone/>
            </a:pPr>
            <a:endParaRPr kumimoji="1" lang="en-US" altLang="ko-KR" sz="1200" dirty="0"/>
          </a:p>
          <a:p>
            <a:endParaRPr kumimoji="1" lang="en-US" altLang="ko-KR" sz="1600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3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Local Cluster </a:t>
            </a:r>
            <a:r>
              <a:rPr lang="ko-KR" altLang="en-US" sz="2000" noProof="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구성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Virtual BOX VM </a:t>
            </a:r>
            <a:r>
              <a:rPr kumimoji="1" lang="ko-KR" altLang="en-US" sz="1600" dirty="0" smtClean="0"/>
              <a:t>구성</a:t>
            </a:r>
            <a:endParaRPr kumimoji="1" lang="en-US" altLang="ko-KR" sz="16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pPr lvl="1"/>
            <a:endParaRPr kumimoji="1" lang="en-US" altLang="ko-KR" sz="1200" dirty="0" smtClean="0"/>
          </a:p>
          <a:p>
            <a:endParaRPr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4</a:t>
            </a:fld>
            <a:endParaRPr lang="ko-KR" altLang="en-US" sz="1200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30948" y="1408176"/>
          <a:ext cx="9382319" cy="2080260"/>
        </p:xfrm>
        <a:graphic>
          <a:graphicData uri="http://schemas.openxmlformats.org/drawingml/2006/table">
            <a:tbl>
              <a:tblPr/>
              <a:tblGrid>
                <a:gridCol w="1279131"/>
                <a:gridCol w="1279131"/>
                <a:gridCol w="1565663"/>
                <a:gridCol w="1756437"/>
                <a:gridCol w="1736703"/>
                <a:gridCol w="1765254"/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1200" b="1" dirty="0" smtClean="0"/>
                        <a:t>구분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IP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Host Name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smtClean="0"/>
                        <a:t>K8s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 err="1" smtClean="0"/>
                        <a:t>Kubesphere</a:t>
                      </a:r>
                      <a:r>
                        <a:rPr lang="en-US" sz="1200" b="1" baseline="0" dirty="0" smtClean="0"/>
                        <a:t> version</a:t>
                      </a:r>
                      <a:endParaRPr lang="en-US" sz="1200" b="1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/>
                        <a:t>Role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0F2"/>
                    </a:solidFill>
                  </a:tcPr>
                </a:tc>
              </a:tr>
              <a:tr h="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Cluster1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10.100.0.107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kk-m1-ubuntu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v1.22.17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v3.3.2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control plane, </a:t>
                      </a:r>
                      <a:r>
                        <a:rPr lang="en-US" sz="1200" dirty="0" err="1"/>
                        <a:t>etcd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10.100.0.109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kk-w1-ubuntu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4310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10.100.0.108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kk-m2-ubuntu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10.100.0.110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kk-w2-ubuntu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v1.22.17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worker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22885">
                <a:tc rowSpan="2">
                  <a:txBody>
                    <a:bodyPr/>
                    <a:lstStyle/>
                    <a:p>
                      <a:r>
                        <a:rPr lang="en-US" altLang="ko-KR" sz="1200" dirty="0" smtClean="0"/>
                        <a:t>Cluster3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10.100.0.112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kk-m3-ubuntu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control plane, </a:t>
                      </a:r>
                      <a:r>
                        <a:rPr lang="en-US" altLang="ko-KR" sz="1200" dirty="0" err="1" smtClean="0"/>
                        <a:t>etcd</a:t>
                      </a:r>
                      <a:endParaRPr lang="en-US" altLang="ko-KR" sz="1200" dirty="0" smtClean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48590">
                <a:tc vMerge="1">
                  <a:txBody>
                    <a:bodyPr/>
                    <a:lstStyle/>
                    <a:p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200" dirty="0" smtClean="0"/>
                        <a:t>10.100.0.113</a:t>
                      </a:r>
                      <a:endParaRPr lang="en-US" altLang="ko-KR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kk-w3-ubuntu</a:t>
                      </a:r>
                      <a:endParaRPr lang="en-US" sz="1200" dirty="0"/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v1.24.9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v3.3.2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/>
                        <a:t>worker</a:t>
                      </a:r>
                    </a:p>
                  </a:txBody>
                  <a:tcPr marL="123825" marR="123825" marT="57150" marB="57150" anchor="ctr">
                    <a:lnL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4462" y="4831882"/>
            <a:ext cx="10248900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6210" y="5739704"/>
            <a:ext cx="97059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55593" y="4001185"/>
            <a:ext cx="10220325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Host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Cluster1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hostClusterName</a:t>
            </a:r>
            <a:r>
              <a:rPr kumimoji="1" lang="en-US" altLang="ko-KR" sz="1200" dirty="0" smtClean="0"/>
              <a:t>: H-Cluster1   </a:t>
            </a:r>
            <a:r>
              <a:rPr kumimoji="1" lang="en-US" altLang="ko-KR" sz="1200" dirty="0" smtClean="0">
                <a:sym typeface="Wingdings" pitchFamily="2" charset="2"/>
              </a:rPr>
              <a:t> </a:t>
            </a:r>
            <a:r>
              <a:rPr kumimoji="1" lang="ko-KR" altLang="en-US" sz="1200" dirty="0" smtClean="0">
                <a:sym typeface="Wingdings" pitchFamily="2" charset="2"/>
              </a:rPr>
              <a:t>대문자 특수문자 </a:t>
            </a:r>
            <a:r>
              <a:rPr kumimoji="1" lang="ko-KR" altLang="en-US" sz="1200" dirty="0" err="1" smtClean="0">
                <a:sym typeface="Wingdings" pitchFamily="2" charset="2"/>
              </a:rPr>
              <a:t>안되는</a:t>
            </a:r>
            <a:r>
              <a:rPr kumimoji="1" lang="ko-KR" altLang="en-US" sz="1200" dirty="0" smtClean="0">
                <a:sym typeface="Wingdings" pitchFamily="2" charset="2"/>
              </a:rPr>
              <a:t> 것 같다</a:t>
            </a:r>
            <a:r>
              <a:rPr kumimoji="1" lang="en-US" altLang="ko-KR" sz="1200" dirty="0" smtClean="0">
                <a:sym typeface="Wingdings" pitchFamily="2" charset="2"/>
              </a:rPr>
              <a:t>. </a:t>
            </a:r>
            <a:r>
              <a:rPr kumimoji="1" lang="ko-KR" altLang="en-US" sz="1200" dirty="0" smtClean="0">
                <a:sym typeface="Wingdings" pitchFamily="2" charset="2"/>
              </a:rPr>
              <a:t>나중에 </a:t>
            </a:r>
            <a:r>
              <a:rPr kumimoji="1" lang="ko-KR" altLang="en-US" sz="1200" dirty="0" err="1" smtClean="0">
                <a:sym typeface="Wingdings" pitchFamily="2" charset="2"/>
              </a:rPr>
              <a:t>에러남</a:t>
            </a:r>
            <a:r>
              <a:rPr kumimoji="1" lang="en-US" altLang="ko-KR" sz="1200" dirty="0" smtClean="0">
                <a:sym typeface="Wingdings" pitchFamily="2" charset="2"/>
              </a:rPr>
              <a:t>.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</a:t>
            </a:r>
            <a:r>
              <a:rPr kumimoji="1" lang="ko-KR" altLang="en-US" sz="1200" dirty="0" smtClean="0"/>
              <a:t>정 </a:t>
            </a:r>
            <a:r>
              <a:rPr kumimoji="1" lang="ko-KR" altLang="en-US" sz="1200" dirty="0" smtClean="0"/>
              <a:t>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–f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Admin </a:t>
            </a:r>
            <a:r>
              <a:rPr kumimoji="1" lang="en-US" altLang="ko-KR" sz="1200" dirty="0" smtClean="0"/>
              <a:t>Console </a:t>
            </a:r>
            <a:r>
              <a:rPr kumimoji="1" lang="ko-KR" altLang="en-US" sz="1200" dirty="0" smtClean="0"/>
              <a:t>접속 확인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</a:t>
            </a:r>
            <a:r>
              <a:rPr kumimoji="1" lang="ko-KR" altLang="en-US" sz="1200" dirty="0" smtClean="0"/>
              <a:t>추출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get cm </a:t>
            </a:r>
            <a:r>
              <a:rPr kumimoji="1" lang="en-US" altLang="ko-KR" sz="800" dirty="0" err="1" smtClean="0"/>
              <a:t>kubesphere-config</a:t>
            </a:r>
            <a:r>
              <a:rPr kumimoji="1" lang="en-US" altLang="ko-KR" sz="800" dirty="0" smtClean="0"/>
              <a:t> -o </a:t>
            </a:r>
            <a:r>
              <a:rPr kumimoji="1" lang="en-US" altLang="ko-KR" sz="800" dirty="0" err="1" smtClean="0"/>
              <a:t>yaml</a:t>
            </a:r>
            <a:r>
              <a:rPr kumimoji="1" lang="en-US" altLang="ko-KR" sz="800" dirty="0" smtClean="0"/>
              <a:t>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-v "</a:t>
            </a:r>
            <a:r>
              <a:rPr kumimoji="1" lang="en-US" altLang="ko-KR" sz="800" dirty="0" err="1" smtClean="0"/>
              <a:t>apiVersion</a:t>
            </a:r>
            <a:r>
              <a:rPr kumimoji="1" lang="en-US" altLang="ko-KR" sz="800" dirty="0" smtClean="0"/>
              <a:t>" | </a:t>
            </a:r>
            <a:r>
              <a:rPr kumimoji="1" lang="en-US" altLang="ko-KR" sz="800" dirty="0" err="1" smtClean="0"/>
              <a:t>grep</a:t>
            </a:r>
            <a:r>
              <a:rPr kumimoji="1" lang="en-US" altLang="ko-KR" sz="800" dirty="0" smtClean="0"/>
              <a:t> </a:t>
            </a:r>
            <a:r>
              <a:rPr kumimoji="1" lang="en-US" altLang="ko-KR" sz="800" dirty="0" err="1" smtClean="0"/>
              <a:t>jwtSecret</a:t>
            </a:r>
            <a:endParaRPr kumimoji="1" lang="en-US" altLang="ko-KR" sz="8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5</a:t>
            </a:fld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82848" y="1703538"/>
            <a:ext cx="2213075" cy="19080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11751" y="4562183"/>
            <a:ext cx="6584997" cy="1501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5240" y="6082522"/>
            <a:ext cx="83629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Member 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Cluster2 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</a:t>
            </a:r>
            <a:r>
              <a:rPr kumimoji="1" lang="en-US" altLang="ko-KR" sz="800" dirty="0" smtClean="0"/>
              <a:t>-</a:t>
            </a:r>
            <a:r>
              <a:rPr kumimoji="1" lang="en-US" altLang="ko-KR" sz="800" dirty="0" smtClean="0"/>
              <a:t>f</a:t>
            </a:r>
            <a:endParaRPr kumimoji="1" lang="en-US" altLang="ko-KR" sz="8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r>
              <a:rPr kumimoji="1" lang="en-US" altLang="ko-KR" sz="1600" dirty="0" smtClean="0"/>
              <a:t>Cluster3 </a:t>
            </a:r>
            <a:r>
              <a:rPr kumimoji="1" lang="en-US" altLang="ko-KR" sz="1600" dirty="0" smtClean="0"/>
              <a:t>master</a:t>
            </a:r>
            <a:r>
              <a:rPr kumimoji="1" lang="ko-KR" altLang="en-US" sz="1600" dirty="0" smtClean="0"/>
              <a:t>의 </a:t>
            </a:r>
            <a:r>
              <a:rPr kumimoji="1" lang="en-US" altLang="ko-KR" sz="1600" dirty="0" err="1" smtClean="0"/>
              <a:t>clusterconfiguration</a:t>
            </a:r>
            <a:r>
              <a:rPr kumimoji="1" lang="en-US" altLang="ko-KR" sz="1600" dirty="0" smtClean="0"/>
              <a:t>  </a:t>
            </a:r>
            <a:r>
              <a:rPr kumimoji="1" lang="en-US" altLang="ko-KR" sz="1600" dirty="0" err="1" smtClean="0"/>
              <a:t>ks</a:t>
            </a:r>
            <a:r>
              <a:rPr kumimoji="1" lang="en-US" altLang="ko-KR" sz="1600" dirty="0" smtClean="0"/>
              <a:t>-installer </a:t>
            </a:r>
            <a:r>
              <a:rPr kumimoji="1" lang="en-US" altLang="ko-KR" sz="1600" dirty="0" err="1" smtClean="0"/>
              <a:t>yaml</a:t>
            </a:r>
            <a:r>
              <a:rPr kumimoji="1" lang="en-US" altLang="ko-KR" sz="1600" dirty="0" smtClean="0"/>
              <a:t> </a:t>
            </a:r>
            <a:r>
              <a:rPr kumimoji="1" lang="ko-KR" altLang="en-US" sz="1600" dirty="0" smtClean="0"/>
              <a:t>수정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kubectl</a:t>
            </a:r>
            <a:r>
              <a:rPr kumimoji="1" lang="en-US" altLang="ko-KR" sz="1200" dirty="0" smtClean="0"/>
              <a:t> edit cc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-installer -n </a:t>
            </a:r>
            <a:r>
              <a:rPr kumimoji="1" lang="en-US" altLang="ko-KR" sz="1200" dirty="0" err="1" smtClean="0"/>
              <a:t>kubesphere</a:t>
            </a:r>
            <a:r>
              <a:rPr kumimoji="1" lang="en-US" altLang="ko-KR" sz="1200" dirty="0" smtClean="0"/>
              <a:t>-system</a:t>
            </a:r>
          </a:p>
          <a:p>
            <a:pPr lvl="1">
              <a:buFontTx/>
              <a:buChar char="-"/>
            </a:pPr>
            <a:r>
              <a:rPr kumimoji="1" lang="en-US" altLang="ko-KR" sz="1200" dirty="0" err="1" smtClean="0"/>
              <a:t>jwtSecret</a:t>
            </a:r>
            <a:r>
              <a:rPr kumimoji="1" lang="en-US" altLang="ko-KR" sz="1200" dirty="0" smtClean="0"/>
              <a:t> : 1bCScmByJYU13hm6MwIBnEwCuQ1Ofwa8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ko-KR" altLang="en-US" sz="1200" dirty="0" smtClean="0"/>
              <a:t>수정 저장 후 로그 확인</a:t>
            </a:r>
            <a:endParaRPr kumimoji="1" lang="en-US" altLang="ko-KR" sz="1200" dirty="0" smtClean="0"/>
          </a:p>
          <a:p>
            <a:pPr lvl="2">
              <a:buFontTx/>
              <a:buChar char="-"/>
            </a:pP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logs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$(</a:t>
            </a:r>
            <a:r>
              <a:rPr kumimoji="1" lang="en-US" altLang="ko-KR" sz="800" dirty="0" err="1" smtClean="0"/>
              <a:t>kubectl</a:t>
            </a:r>
            <a:r>
              <a:rPr kumimoji="1" lang="en-US" altLang="ko-KR" sz="800" dirty="0" smtClean="0"/>
              <a:t> get pod -n </a:t>
            </a:r>
            <a:r>
              <a:rPr kumimoji="1" lang="en-US" altLang="ko-KR" sz="800" dirty="0" err="1" smtClean="0"/>
              <a:t>kubesphere</a:t>
            </a:r>
            <a:r>
              <a:rPr kumimoji="1" lang="en-US" altLang="ko-KR" sz="800" dirty="0" smtClean="0"/>
              <a:t>-system -l 'app in (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-install, </a:t>
            </a:r>
            <a:r>
              <a:rPr kumimoji="1" lang="en-US" altLang="ko-KR" sz="800" dirty="0" err="1" smtClean="0"/>
              <a:t>ks</a:t>
            </a:r>
            <a:r>
              <a:rPr kumimoji="1" lang="en-US" altLang="ko-KR" sz="800" dirty="0" smtClean="0"/>
              <a:t>-installer)' -o </a:t>
            </a:r>
            <a:r>
              <a:rPr kumimoji="1" lang="en-US" altLang="ko-KR" sz="800" dirty="0" err="1" smtClean="0"/>
              <a:t>jsonpath</a:t>
            </a:r>
            <a:r>
              <a:rPr kumimoji="1" lang="en-US" altLang="ko-KR" sz="800" dirty="0" smtClean="0"/>
              <a:t>='{.items[0].</a:t>
            </a:r>
            <a:r>
              <a:rPr kumimoji="1" lang="en-US" altLang="ko-KR" sz="800" dirty="0" err="1" smtClean="0"/>
              <a:t>metadata.name</a:t>
            </a:r>
            <a:r>
              <a:rPr kumimoji="1" lang="en-US" altLang="ko-KR" sz="800" dirty="0" smtClean="0"/>
              <a:t>}') </a:t>
            </a:r>
            <a:r>
              <a:rPr kumimoji="1" lang="en-US" altLang="ko-KR" sz="800" dirty="0" smtClean="0"/>
              <a:t>-f</a:t>
            </a:r>
            <a:endParaRPr kumimoji="1" lang="en-US" altLang="ko-KR" sz="8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6</a:t>
            </a:fld>
            <a:endParaRPr lang="ko-KR" altLang="en-US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63078" y="1674585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63969" y="1956325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04969" y="4096539"/>
            <a:ext cx="16954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5860" y="4378279"/>
            <a:ext cx="33909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7</a:t>
            </a:fld>
            <a:endParaRPr lang="ko-KR" altLang="en-US" sz="1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3870" y="1727506"/>
            <a:ext cx="4478274" cy="2528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0902" y="908050"/>
            <a:ext cx="6273111" cy="5387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직사각형 13"/>
          <p:cNvSpPr/>
          <p:nvPr/>
        </p:nvSpPr>
        <p:spPr>
          <a:xfrm>
            <a:off x="6848133" y="4920656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474909" y="6066396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- Cluster2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8</a:t>
            </a:fld>
            <a:endParaRPr lang="ko-KR" altLang="en-US" sz="1200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14400" y="1438796"/>
            <a:ext cx="6292393" cy="2914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56869" y="908049"/>
            <a:ext cx="6096115" cy="52888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7132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3509" y="152889"/>
            <a:ext cx="7990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ko-KR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Multi-Cluster </a:t>
            </a:r>
            <a:r>
              <a:rPr lang="ko-KR" altLang="en-US" sz="2000" dirty="0" smtClean="0">
                <a:solidFill>
                  <a:prstClr val="white"/>
                </a:solidFill>
                <a:latin typeface="HY헤드라인M" pitchFamily="18" charset="-127"/>
                <a:ea typeface="HY헤드라인M" pitchFamily="18" charset="-127"/>
              </a:rPr>
              <a:t>설정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Y헤드라인M" pitchFamily="18" charset="-127"/>
              <a:ea typeface="HY헤드라인M" pitchFamily="18" charset="-127"/>
            </a:endParaRPr>
          </a:p>
        </p:txBody>
      </p:sp>
      <p:sp>
        <p:nvSpPr>
          <p:cNvPr id="23" name="내용 개체 틀 2">
            <a:extLst>
              <a:ext uri="{FF2B5EF4-FFF2-40B4-BE49-F238E27FC236}">
                <a16:creationId xmlns:a16="http://schemas.microsoft.com/office/drawing/2014/main" xmlns="" id="{99807D0C-D2D5-DFF8-1EA2-885A1525E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908050"/>
            <a:ext cx="11376025" cy="5746421"/>
          </a:xfrm>
        </p:spPr>
        <p:txBody>
          <a:bodyPr>
            <a:normAutofit/>
          </a:bodyPr>
          <a:lstStyle/>
          <a:p>
            <a:r>
              <a:rPr kumimoji="1" lang="en-US" altLang="ko-KR" sz="1600" dirty="0" smtClean="0"/>
              <a:t>Add Cluster – Cluster3</a:t>
            </a:r>
            <a:endParaRPr kumimoji="1" lang="en-US" altLang="ko-KR" sz="16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Cluster1</a:t>
            </a:r>
            <a:r>
              <a:rPr kumimoji="1" lang="ko-KR" altLang="en-US" sz="1200" dirty="0" smtClean="0"/>
              <a:t>의 </a:t>
            </a:r>
            <a:r>
              <a:rPr kumimoji="1" lang="en-US" altLang="ko-KR" sz="1200" dirty="0" err="1" smtClean="0"/>
              <a:t>ks</a:t>
            </a:r>
            <a:r>
              <a:rPr kumimoji="1" lang="en-US" altLang="ko-KR" sz="1200" dirty="0" smtClean="0"/>
              <a:t>-console admin </a:t>
            </a:r>
            <a:r>
              <a:rPr kumimoji="1" lang="ko-KR" altLang="en-US" sz="1200" dirty="0" smtClean="0"/>
              <a:t>접속</a:t>
            </a:r>
            <a:endParaRPr kumimoji="1" lang="en-US" altLang="ko-KR" sz="1200" dirty="0" smtClean="0"/>
          </a:p>
          <a:p>
            <a:pPr lvl="1">
              <a:buFontTx/>
              <a:buChar char="-"/>
            </a:pPr>
            <a:r>
              <a:rPr kumimoji="1" lang="en-US" altLang="ko-KR" sz="1200" dirty="0" smtClean="0"/>
              <a:t>Platform &gt; Cluster Management &gt; Add Cluster</a:t>
            </a:r>
          </a:p>
          <a:p>
            <a:pPr lvl="1">
              <a:buFontTx/>
              <a:buChar char="-"/>
            </a:pPr>
            <a:endParaRPr kumimoji="1" lang="en-US" altLang="ko-KR" sz="1200" dirty="0" smtClean="0"/>
          </a:p>
          <a:p>
            <a:pPr lvl="1">
              <a:buFontTx/>
              <a:buChar char="-"/>
            </a:pPr>
            <a:endParaRPr kumimoji="1" lang="en-US" altLang="ko-KR" sz="1200" dirty="0" smtClean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xmlns="" id="{D3518A69-CF1B-5B2A-2049-7E3D793F9839}"/>
              </a:ext>
            </a:extLst>
          </p:cNvPr>
          <p:cNvSpPr txBox="1">
            <a:spLocks/>
          </p:cNvSpPr>
          <p:nvPr/>
        </p:nvSpPr>
        <p:spPr>
          <a:xfrm>
            <a:off x="11005079" y="222799"/>
            <a:ext cx="778933" cy="330200"/>
          </a:xfrm>
          <a:prstGeom prst="rect">
            <a:avLst/>
          </a:prstGeom>
        </p:spPr>
        <p:txBody>
          <a:bodyPr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62E926-D5FA-47C7-A8A4-F30694EC382C}" type="slidenum">
              <a:rPr lang="ko-KR" altLang="en-US" sz="1200" smtClean="0"/>
              <a:pPr/>
              <a:t>9</a:t>
            </a:fld>
            <a:endParaRPr lang="ko-KR" altLang="en-US" sz="1200" dirty="0"/>
          </a:p>
        </p:txBody>
      </p:sp>
      <p:sp>
        <p:nvSpPr>
          <p:cNvPr id="14" name="직사각형 13"/>
          <p:cNvSpPr/>
          <p:nvPr/>
        </p:nvSpPr>
        <p:spPr>
          <a:xfrm>
            <a:off x="7163897" y="4821979"/>
            <a:ext cx="1309104" cy="1578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0665684" y="5974299"/>
            <a:ext cx="504469" cy="2423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03931" y="1926218"/>
            <a:ext cx="5578498" cy="2558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4100853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 2013 - 2022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17468</TotalTime>
  <Words>1022</Words>
  <Application>Microsoft Office PowerPoint</Application>
  <PresentationFormat>사용자 지정</PresentationFormat>
  <Paragraphs>332</Paragraphs>
  <Slides>17</Slides>
  <Notes>17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19" baseType="lpstr">
      <vt:lpstr>Office 테마</vt:lpstr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bluedove</dc:creator>
  <cp:lastModifiedBy>bluedove</cp:lastModifiedBy>
  <cp:revision>1838</cp:revision>
  <dcterms:created xsi:type="dcterms:W3CDTF">2021-12-17T05:27:02Z</dcterms:created>
  <dcterms:modified xsi:type="dcterms:W3CDTF">2023-08-06T12:53:48Z</dcterms:modified>
</cp:coreProperties>
</file>