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8" r:id="rId4"/>
    <p:sldId id="309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6" orient="horz" pos="4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 autoAdjust="0"/>
    <p:restoredTop sz="90000" autoAdjust="0"/>
  </p:normalViewPr>
  <p:slideViewPr>
    <p:cSldViewPr snapToGrid="0">
      <p:cViewPr varScale="1">
        <p:scale>
          <a:sx n="104" d="100"/>
          <a:sy n="104" d="100"/>
        </p:scale>
        <p:origin x="-108" y="-522"/>
      </p:cViewPr>
      <p:guideLst>
        <p:guide orient="horz" pos="2160"/>
        <p:guide orient="horz" pos="572"/>
        <p:guide orient="horz" pos="4201"/>
        <p:guide pos="3840"/>
        <p:guide pos="257"/>
        <p:guide pos="742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268" y="7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63E94788-9F7B-D35B-FAB7-EB121D0D16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ADC19CD-314A-ED61-F39E-08185A3892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20B92-172B-439F-85FB-A9644A74923E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D63B2BD-2E40-785A-0824-4569DCFDF4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49BC9DA-3CDC-BBA3-9639-2CA976AA02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47D8D-F4DA-42BF-AE23-5B392BC00A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610258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 xmlns="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EBAB-3779-4750-A28A-CA1A89258F03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D11B7-29F8-4B07-A579-578A0D92C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90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89560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여기서 마치도록 하겠습니다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감사합니다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743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037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A5C66A-EEF7-436A-9A6E-FD6DED809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29FF813-B895-4D1A-B9B3-A1A554430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6ACDEF3-887B-434A-B944-D08A80AC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E664053-AD39-4B83-B213-89095194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D72866-CDC3-4F17-8D81-09815ACC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921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9C7DAC-B713-4ADF-8812-E78AC709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DC40A57-7A38-47B3-8DD4-E0A93818F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730BB8C-A3D4-42B3-BBC7-BC932878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5B4641-366C-4DB6-B39A-77B06345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D06155E-DEFF-4B87-9815-02E79CB3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76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A32D183-AACD-4833-82E3-4DFF7F0A6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6692FFB-4B6B-4C0A-97B7-5361E10BB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780F826-1F1F-42C3-974A-06B13FA4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C18F64-2DDE-48E2-A24A-59A76581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F81D36-AAF3-45B0-B3D6-871D27C3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9141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2639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001231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05711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801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4944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2107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7189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711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949274-D005-4909-A318-8D0BF080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466307-71D3-47B9-925B-E4A29D2D4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6F73B3-349D-4B2A-9DC8-90C9C9E5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12150D-233E-4966-9D6B-C5B489B9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3BB137-5A53-4F43-880F-D55399B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23926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13097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74328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893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B76ECF3-0BD6-4941-93D2-E700E17F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AE16FE6-557F-4BA2-90D0-F2D0F7A6F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3E4E659-75EF-47E5-93A1-849BACF7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DA1D569-0311-4B80-946A-6917EE06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B80F90-EF8E-43AB-B813-2AE5B8A4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755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AE54C6-924E-4B12-B0FE-5E5D6362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69F24F-2A44-4929-BE6D-8BFB79A44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4753C25-F5D0-49C9-8F97-62A6CAA04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DB3E2D2-D80D-4C2D-A5B5-CBE91414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6A211CA-8B41-4126-B17F-6F0A7E33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A0FDF16-F664-4BEE-8FE5-35C4F781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452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ED3051-B92E-4081-842C-16431B86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10A4D5-18AB-4167-B0DD-CADEF2A0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A4010E2-59B2-4A6B-AE61-C174E46DE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CC8DA65-6A52-481C-AB8A-CD0C84603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94C8CAB-EB2A-4736-8EA5-5A8593AF0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3141409-252B-498F-BC43-B564782C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66857A2-C780-451F-9BD7-C5FE154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01BC856-CE74-4568-8296-BCD848A2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851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4D820A-F4CD-4BBD-920B-E071403E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EE1D6A7-8063-46F7-B986-0B1FCDB7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AC1726A-CFC6-4DB2-A1FE-21F94378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1EA8A87-9C6A-4883-9D8D-F2F51444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3195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7DFD4CE-D7F0-4F53-B058-2261AE9D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55E5990-5A62-498B-A822-7FE7D86D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9F7BFC5-E112-491A-82E1-9F72826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35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F7BEFF-12F1-486B-B302-41333A54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59961B-6512-4AE2-897E-509159D0B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CDFEACD-9B74-4436-A08D-827CFCD2B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1394BB1-8FD7-4591-9E38-0BEB87D2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AB5E5DA-EE9A-41BF-9477-69DC736D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C49461C-E343-4D00-A25F-C69E05B9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663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DFCDB4-ECA5-44CF-9F07-18B116C6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0AFA1C3-D7C9-4734-9C80-D3D104A94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2ABF2F6-EDCA-4E79-B989-AB19A4E8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FC8A32D-0508-498E-AAEA-B0A360BE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349A1C8-356C-40ED-921E-3B3DC98F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CE00039-DC53-45F3-B6EF-8230FAE8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301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42F0051-2858-41AD-8274-273D69F8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E9224A4-4100-47D3-B74F-571377329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E12F1BA-82FD-4900-833E-D5B38F332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0C57-4499-4DE6-9311-94B333A7B5DD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1D764D-4151-4B69-8A54-AD8A39684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4166C52-8457-4A9D-A998-90B194F1D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546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DDE67-2888-4A62-AD87-FC999A9B07DD}" type="datetimeFigureOut">
              <a:rPr lang="ko-KR" altLang="en-US" smtClean="0"/>
              <a:pPr/>
              <a:t>2023-07-16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7235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0200" y="2313822"/>
            <a:ext cx="7318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 err="1">
                <a:solidFill>
                  <a:srgbClr val="092F87"/>
                </a:solidFill>
                <a:latin typeface="HY헤드라인M" pitchFamily="18" charset="-127"/>
                <a:ea typeface="HY헤드라인M" pitchFamily="18" charset="-127"/>
              </a:rPr>
              <a:t>KubeKey</a:t>
            </a:r>
            <a:r>
              <a:rPr lang="en-US" altLang="ko-KR" sz="4000" dirty="0">
                <a:solidFill>
                  <a:srgbClr val="092F87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4000" dirty="0">
                <a:solidFill>
                  <a:srgbClr val="092F87"/>
                </a:solidFill>
                <a:latin typeface="HY헤드라인M" pitchFamily="18" charset="-127"/>
                <a:ea typeface="HY헤드라인M" pitchFamily="18" charset="-127"/>
              </a:rPr>
              <a:t>세미나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92F87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2000" y="3830062"/>
            <a:ext cx="4346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2023.07.17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035823" y="3702755"/>
            <a:ext cx="133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F:\_아콘소프트_파일\acorn_bi\로고-jpg-png\acornsoft_텍스트_300p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5318" y="504730"/>
            <a:ext cx="1541929" cy="256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2298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UPGRADE CLUSTER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err="1" smtClean="0"/>
              <a:t>Kubernetes</a:t>
            </a:r>
            <a:r>
              <a:rPr kumimoji="1" lang="ko-KR" altLang="en-US" sz="1600" dirty="0" smtClean="0"/>
              <a:t>의 버전 업그레이드</a:t>
            </a:r>
            <a:endParaRPr kumimoji="1" lang="en-US" altLang="ko-KR" sz="1600" dirty="0" smtClean="0"/>
          </a:p>
          <a:p>
            <a:pPr lvl="1"/>
            <a:r>
              <a:rPr kumimoji="1" lang="en-US" altLang="ko-KR" sz="1200" dirty="0" err="1" smtClean="0"/>
              <a:t>kubekey</a:t>
            </a:r>
            <a:r>
              <a:rPr kumimoji="1" lang="ko-KR" altLang="en-US" sz="1200" dirty="0" smtClean="0"/>
              <a:t>로 </a:t>
            </a:r>
            <a:r>
              <a:rPr kumimoji="1" lang="en-US" altLang="ko-KR" sz="1200" dirty="0" err="1" smtClean="0"/>
              <a:t>kubernetes</a:t>
            </a:r>
            <a:r>
              <a:rPr kumimoji="1" lang="ko-KR" altLang="en-US" sz="1200" dirty="0" smtClean="0"/>
              <a:t>의 버전을 </a:t>
            </a:r>
            <a:r>
              <a:rPr kumimoji="1" lang="en-US" altLang="ko-KR" sz="1200" dirty="0" smtClean="0"/>
              <a:t>v1.22.17 </a:t>
            </a:r>
            <a:r>
              <a:rPr kumimoji="1" lang="ko-KR" altLang="en-US" sz="1200" dirty="0" smtClean="0"/>
              <a:t>에서 </a:t>
            </a:r>
            <a:r>
              <a:rPr kumimoji="1" lang="en-US" altLang="ko-KR" sz="1200" dirty="0" smtClean="0"/>
              <a:t>v1.24.9 </a:t>
            </a:r>
            <a:r>
              <a:rPr kumimoji="1" lang="ko-KR" altLang="en-US" sz="1200" dirty="0" smtClean="0"/>
              <a:t>로 업그레이드</a:t>
            </a:r>
            <a:endParaRPr kumimoji="1" lang="en-US" altLang="ko-KR" sz="1200" dirty="0" smtClean="0"/>
          </a:p>
          <a:p>
            <a:pPr lvl="1"/>
            <a:r>
              <a:rPr kumimoji="1" lang="en-US" altLang="ko-KR" sz="1200" dirty="0" smtClean="0"/>
              <a:t>v3.2.x</a:t>
            </a:r>
            <a:r>
              <a:rPr kumimoji="1" lang="ko-KR" altLang="en-US" sz="1200" dirty="0" smtClean="0"/>
              <a:t>를 실행하는 </a:t>
            </a:r>
            <a:r>
              <a:rPr kumimoji="1" lang="en-US" altLang="ko-KR" sz="1200" dirty="0" err="1" smtClean="0"/>
              <a:t>KubeSphere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클러스터가 있어야 </a:t>
            </a:r>
            <a:r>
              <a:rPr kumimoji="1" lang="ko-KR" altLang="en-US" sz="1200" dirty="0" smtClean="0"/>
              <a:t>한다</a:t>
            </a:r>
            <a:r>
              <a:rPr kumimoji="1" lang="en-US" altLang="ko-KR" sz="1200" dirty="0" smtClean="0"/>
              <a:t>.</a:t>
            </a:r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create 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 --</a:t>
            </a:r>
            <a:r>
              <a:rPr lang="en-US" altLang="ko-KR" sz="1200" dirty="0" smtClean="0"/>
              <a:t>from-cluster </a:t>
            </a:r>
            <a:r>
              <a:rPr lang="ko-KR" altLang="en-US" sz="1200" dirty="0" smtClean="0"/>
              <a:t>로 구성 파일 생성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upgrade --with-</a:t>
            </a:r>
            <a:r>
              <a:rPr lang="en-US" altLang="ko-KR" sz="1200" dirty="0" err="1" smtClean="0"/>
              <a:t>kubernetes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v1.24.9  </a:t>
            </a:r>
            <a:r>
              <a:rPr lang="en-US" altLang="ko-KR" sz="1200" dirty="0" smtClean="0"/>
              <a:t>-f </a:t>
            </a:r>
            <a:r>
              <a:rPr lang="en-US" altLang="ko-KR" sz="1200" dirty="0" smtClean="0"/>
              <a:t>upgrade-k8s.yaml</a:t>
            </a:r>
          </a:p>
          <a:p>
            <a:pPr lvl="1"/>
            <a:r>
              <a:rPr kumimoji="1" lang="ko-KR" altLang="en-US" sz="1200" dirty="0" smtClean="0"/>
              <a:t>에러발생</a:t>
            </a:r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10</a:t>
            </a:fld>
            <a:endParaRPr lang="ko-KR" altLang="en-US" sz="1200" dirty="0"/>
          </a:p>
        </p:txBody>
      </p:sp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2656" y="5811838"/>
            <a:ext cx="1033462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DD322C-87E8-DC76-6940-3F67548C598D}"/>
              </a:ext>
            </a:extLst>
          </p:cNvPr>
          <p:cNvSpPr txBox="1"/>
          <p:nvPr/>
        </p:nvSpPr>
        <p:spPr>
          <a:xfrm>
            <a:off x="407988" y="2402854"/>
            <a:ext cx="1082539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error: Pipeline[</a:t>
            </a:r>
            <a:r>
              <a:rPr lang="en-US" altLang="ko-KR" sz="800" dirty="0" err="1" smtClean="0"/>
              <a:t>UpgradeClusterPipeline</a:t>
            </a:r>
            <a:r>
              <a:rPr lang="en-US" altLang="ko-KR" sz="800" dirty="0" smtClean="0"/>
              <a:t>] execute failed: Module[</a:t>
            </a:r>
            <a:r>
              <a:rPr lang="en-US" altLang="ko-KR" sz="800" dirty="0" err="1" smtClean="0"/>
              <a:t>ProgressiveUpgradeModule</a:t>
            </a:r>
            <a:r>
              <a:rPr lang="en-US" altLang="ko-KR" sz="800" dirty="0" smtClean="0"/>
              <a:t> 1/2] exec failed: </a:t>
            </a:r>
          </a:p>
          <a:p>
            <a:r>
              <a:rPr lang="en-US" altLang="ko-KR" sz="800" dirty="0" smtClean="0"/>
              <a:t>failed: [kk-m1-ubuntu] [</a:t>
            </a:r>
            <a:r>
              <a:rPr lang="en-US" altLang="ko-KR" sz="800" dirty="0" err="1" smtClean="0"/>
              <a:t>UpgradeClusterOnMaster</a:t>
            </a:r>
            <a:r>
              <a:rPr lang="en-US" altLang="ko-KR" sz="800" dirty="0" smtClean="0"/>
              <a:t>] exec failed after 3 retires: upgrade cluster using </a:t>
            </a:r>
            <a:r>
              <a:rPr lang="en-US" altLang="ko-KR" sz="800" dirty="0" err="1" smtClean="0"/>
              <a:t>kubeadm</a:t>
            </a:r>
            <a:r>
              <a:rPr lang="en-US" altLang="ko-KR" sz="800" dirty="0" smtClean="0"/>
              <a:t> failed: kk-m1-ubuntu: </a:t>
            </a:r>
          </a:p>
          <a:p>
            <a:r>
              <a:rPr lang="en-US" altLang="ko-KR" sz="800" dirty="0" smtClean="0"/>
              <a:t>failed: [kk-m1-ubuntu] [</a:t>
            </a:r>
            <a:r>
              <a:rPr lang="en-US" altLang="ko-KR" sz="800" dirty="0" err="1" smtClean="0"/>
              <a:t>KubeadmUpgrade</a:t>
            </a:r>
            <a:r>
              <a:rPr lang="en-US" altLang="ko-KR" sz="800" dirty="0" smtClean="0"/>
              <a:t>] exec failed after 3 retires: upgrade master failed: kk-m1-ubuntu: Failed to exec command: </a:t>
            </a:r>
            <a:r>
              <a:rPr lang="en-US" altLang="ko-KR" sz="800" dirty="0" err="1" smtClean="0"/>
              <a:t>sudo</a:t>
            </a:r>
            <a:r>
              <a:rPr lang="en-US" altLang="ko-KR" sz="800" dirty="0" smtClean="0"/>
              <a:t> -E /bin/bash -c "timeout -k 600s </a:t>
            </a:r>
            <a:r>
              <a:rPr lang="en-US" altLang="ko-KR" sz="800" dirty="0" err="1" smtClean="0"/>
              <a:t>600s</a:t>
            </a:r>
            <a:r>
              <a:rPr lang="en-US" altLang="ko-KR" sz="800" dirty="0" smtClean="0"/>
              <a:t> /</a:t>
            </a:r>
            <a:r>
              <a:rPr lang="en-US" altLang="ko-KR" sz="800" dirty="0" err="1" smtClean="0"/>
              <a:t>usr</a:t>
            </a:r>
            <a:r>
              <a:rPr lang="en-US" altLang="ko-KR" sz="800" dirty="0" smtClean="0"/>
              <a:t>/local/bin/</a:t>
            </a:r>
            <a:r>
              <a:rPr lang="en-US" altLang="ko-KR" sz="800" dirty="0" err="1" smtClean="0"/>
              <a:t>kubeadm</a:t>
            </a:r>
            <a:r>
              <a:rPr lang="en-US" altLang="ko-KR" sz="800" dirty="0" smtClean="0"/>
              <a:t> upgrade apply v1.24.9 </a:t>
            </a:r>
            <a:r>
              <a:rPr lang="en-US" altLang="ko-KR" sz="800" dirty="0" smtClean="0"/>
              <a:t>–y</a:t>
            </a:r>
          </a:p>
          <a:p>
            <a:r>
              <a:rPr lang="en-US" altLang="ko-KR" sz="800" dirty="0" smtClean="0"/>
              <a:t> </a:t>
            </a:r>
            <a:r>
              <a:rPr lang="en-US" altLang="ko-KR" sz="800" dirty="0" smtClean="0"/>
              <a:t>--ignore-preflight-errors=all --allow-experimental-upgrades --allow-release-candidate-upgrades --</a:t>
            </a:r>
            <a:r>
              <a:rPr lang="en-US" altLang="ko-KR" sz="800" dirty="0" err="1" smtClean="0"/>
              <a:t>etcd</a:t>
            </a:r>
            <a:r>
              <a:rPr lang="en-US" altLang="ko-KR" sz="800" dirty="0" smtClean="0"/>
              <a:t>-upgrade=false --certificate-renewal=true " </a:t>
            </a:r>
          </a:p>
          <a:p>
            <a:r>
              <a:rPr lang="en-US" altLang="ko-KR" sz="800" dirty="0" smtClean="0"/>
              <a:t>[upgrade/</a:t>
            </a:r>
            <a:r>
              <a:rPr lang="en-US" altLang="ko-KR" sz="800" dirty="0" err="1" smtClean="0"/>
              <a:t>config</a:t>
            </a:r>
            <a:r>
              <a:rPr lang="en-US" altLang="ko-KR" sz="800" dirty="0" smtClean="0"/>
              <a:t>] Making sure the configuration is correct:</a:t>
            </a:r>
          </a:p>
          <a:p>
            <a:r>
              <a:rPr lang="en-US" altLang="ko-KR" sz="800" dirty="0" smtClean="0"/>
              <a:t>[upgrade/</a:t>
            </a:r>
            <a:r>
              <a:rPr lang="en-US" altLang="ko-KR" sz="800" dirty="0" err="1" smtClean="0"/>
              <a:t>config</a:t>
            </a:r>
            <a:r>
              <a:rPr lang="en-US" altLang="ko-KR" sz="800" dirty="0" smtClean="0"/>
              <a:t>] Reading configuration from the cluster...</a:t>
            </a:r>
          </a:p>
          <a:p>
            <a:r>
              <a:rPr lang="en-US" altLang="ko-KR" sz="800" dirty="0" smtClean="0"/>
              <a:t>[upgrade/</a:t>
            </a:r>
            <a:r>
              <a:rPr lang="en-US" altLang="ko-KR" sz="800" dirty="0" err="1" smtClean="0"/>
              <a:t>config</a:t>
            </a:r>
            <a:r>
              <a:rPr lang="en-US" altLang="ko-KR" sz="800" dirty="0" smtClean="0"/>
              <a:t>] FYI: You can look at this </a:t>
            </a:r>
            <a:r>
              <a:rPr lang="en-US" altLang="ko-KR" sz="800" dirty="0" err="1" smtClean="0"/>
              <a:t>config</a:t>
            </a:r>
            <a:r>
              <a:rPr lang="en-US" altLang="ko-KR" sz="800" dirty="0" smtClean="0"/>
              <a:t> file with '</a:t>
            </a:r>
            <a:r>
              <a:rPr lang="en-US" altLang="ko-KR" sz="800" dirty="0" err="1" smtClean="0"/>
              <a:t>kubectl</a:t>
            </a:r>
            <a:r>
              <a:rPr lang="en-US" altLang="ko-KR" sz="800" dirty="0" smtClean="0"/>
              <a:t> -n </a:t>
            </a:r>
            <a:r>
              <a:rPr lang="en-US" altLang="ko-KR" sz="800" dirty="0" err="1" smtClean="0"/>
              <a:t>kube</a:t>
            </a:r>
            <a:r>
              <a:rPr lang="en-US" altLang="ko-KR" sz="800" dirty="0" smtClean="0"/>
              <a:t>-system get cm </a:t>
            </a:r>
            <a:r>
              <a:rPr lang="en-US" altLang="ko-KR" sz="800" dirty="0" err="1" smtClean="0"/>
              <a:t>kubeadm-config</a:t>
            </a:r>
            <a:r>
              <a:rPr lang="en-US" altLang="ko-KR" sz="800" dirty="0" smtClean="0"/>
              <a:t> -o </a:t>
            </a:r>
            <a:r>
              <a:rPr lang="en-US" altLang="ko-KR" sz="800" dirty="0" err="1" smtClean="0"/>
              <a:t>yaml</a:t>
            </a:r>
            <a:r>
              <a:rPr lang="en-US" altLang="ko-KR" sz="800" dirty="0" smtClean="0"/>
              <a:t>'</a:t>
            </a:r>
          </a:p>
          <a:p>
            <a:r>
              <a:rPr lang="en-US" altLang="ko-KR" sz="800" dirty="0" smtClean="0"/>
              <a:t>W0716 13:44:05.657478   62373 initconfiguration.go:120] Usage of CRI endpoints without URL scheme is deprecated and can cause </a:t>
            </a:r>
            <a:r>
              <a:rPr lang="en-US" altLang="ko-KR" sz="800" dirty="0" err="1" smtClean="0"/>
              <a:t>kubelet</a:t>
            </a:r>
            <a:r>
              <a:rPr lang="en-US" altLang="ko-KR" sz="800" dirty="0" smtClean="0"/>
              <a:t> errors in the future. Automatically </a:t>
            </a:r>
            <a:r>
              <a:rPr lang="en-US" altLang="ko-KR" sz="800" dirty="0" err="1" smtClean="0"/>
              <a:t>prepending</a:t>
            </a:r>
            <a:r>
              <a:rPr lang="en-US" altLang="ko-KR" sz="800" dirty="0" smtClean="0"/>
              <a:t> scheme "</a:t>
            </a:r>
            <a:r>
              <a:rPr lang="en-US" altLang="ko-KR" sz="800" dirty="0" err="1" smtClean="0"/>
              <a:t>unix</a:t>
            </a:r>
            <a:r>
              <a:rPr lang="en-US" altLang="ko-KR" sz="800" dirty="0" smtClean="0"/>
              <a:t>" to the "</a:t>
            </a:r>
            <a:r>
              <a:rPr lang="en-US" altLang="ko-KR" sz="800" dirty="0" err="1" smtClean="0"/>
              <a:t>criSocket</a:t>
            </a:r>
            <a:r>
              <a:rPr lang="en-US" altLang="ko-KR" sz="800" dirty="0" smtClean="0"/>
              <a:t>“</a:t>
            </a:r>
          </a:p>
          <a:p>
            <a:r>
              <a:rPr lang="en-US" altLang="ko-KR" sz="800" dirty="0" smtClean="0"/>
              <a:t> with </a:t>
            </a:r>
            <a:r>
              <a:rPr lang="en-US" altLang="ko-KR" sz="800" dirty="0" smtClean="0"/>
              <a:t>value "/</a:t>
            </a:r>
            <a:r>
              <a:rPr lang="en-US" altLang="ko-KR" sz="800" dirty="0" err="1" smtClean="0"/>
              <a:t>var</a:t>
            </a:r>
            <a:r>
              <a:rPr lang="en-US" altLang="ko-KR" sz="800" dirty="0" smtClean="0"/>
              <a:t>/run/</a:t>
            </a:r>
            <a:r>
              <a:rPr lang="en-US" altLang="ko-KR" sz="800" dirty="0" err="1" smtClean="0"/>
              <a:t>dockershim.sock</a:t>
            </a:r>
            <a:r>
              <a:rPr lang="en-US" altLang="ko-KR" sz="800" dirty="0" smtClean="0"/>
              <a:t>". Please update your configuration!</a:t>
            </a:r>
          </a:p>
          <a:p>
            <a:r>
              <a:rPr lang="en-US" altLang="ko-KR" sz="800" dirty="0" smtClean="0"/>
              <a:t>W0716 13:44:05.657549   62373 utils.go:69] The recommended value for "</a:t>
            </a:r>
            <a:r>
              <a:rPr lang="en-US" altLang="ko-KR" sz="800" dirty="0" err="1" smtClean="0"/>
              <a:t>clusterDNS</a:t>
            </a:r>
            <a:r>
              <a:rPr lang="en-US" altLang="ko-KR" sz="800" dirty="0" smtClean="0"/>
              <a:t>" in "</a:t>
            </a:r>
            <a:r>
              <a:rPr lang="en-US" altLang="ko-KR" sz="800" dirty="0" err="1" smtClean="0"/>
              <a:t>KubeletConfiguration</a:t>
            </a:r>
            <a:r>
              <a:rPr lang="en-US" altLang="ko-KR" sz="800" dirty="0" smtClean="0"/>
              <a:t>" is: [10.233.0.10]; the provided value is: [169.254.25.10]</a:t>
            </a:r>
          </a:p>
          <a:p>
            <a:r>
              <a:rPr lang="en-US" altLang="ko-KR" sz="800" dirty="0" smtClean="0"/>
              <a:t>[preflight] Running pre-flight checks.</a:t>
            </a:r>
          </a:p>
          <a:p>
            <a:r>
              <a:rPr lang="en-US" altLang="ko-KR" sz="800" dirty="0" smtClean="0"/>
              <a:t>[upgrade] Running cluster health checks</a:t>
            </a:r>
          </a:p>
          <a:p>
            <a:r>
              <a:rPr lang="en-US" altLang="ko-KR" sz="800" dirty="0" smtClean="0"/>
              <a:t>[upgrade/version] You have chosen to change the cluster version to "v1.24.9"</a:t>
            </a:r>
          </a:p>
          <a:p>
            <a:r>
              <a:rPr lang="en-US" altLang="ko-KR" sz="800" dirty="0" smtClean="0"/>
              <a:t>[upgrade/versions] Cluster version: v1.23.15</a:t>
            </a:r>
          </a:p>
          <a:p>
            <a:r>
              <a:rPr lang="en-US" altLang="ko-KR" sz="800" dirty="0" smtClean="0"/>
              <a:t>[upgrade/versions] </a:t>
            </a:r>
            <a:r>
              <a:rPr lang="en-US" altLang="ko-KR" sz="800" dirty="0" err="1" smtClean="0"/>
              <a:t>kubeadm</a:t>
            </a:r>
            <a:r>
              <a:rPr lang="en-US" altLang="ko-KR" sz="800" dirty="0" smtClean="0"/>
              <a:t> version: v1.24.9</a:t>
            </a:r>
          </a:p>
          <a:p>
            <a:r>
              <a:rPr lang="en-US" altLang="ko-KR" sz="800" dirty="0" smtClean="0"/>
              <a:t>[upgrade/</a:t>
            </a:r>
            <a:r>
              <a:rPr lang="en-US" altLang="ko-KR" sz="800" dirty="0" err="1" smtClean="0"/>
              <a:t>prepull</a:t>
            </a:r>
            <a:r>
              <a:rPr lang="en-US" altLang="ko-KR" sz="800" dirty="0" smtClean="0"/>
              <a:t>] Pulling images required for setting up a </a:t>
            </a:r>
            <a:r>
              <a:rPr lang="en-US" altLang="ko-KR" sz="800" dirty="0" err="1" smtClean="0"/>
              <a:t>Kubernetes</a:t>
            </a:r>
            <a:r>
              <a:rPr lang="en-US" altLang="ko-KR" sz="800" dirty="0" smtClean="0"/>
              <a:t> cluster</a:t>
            </a:r>
          </a:p>
          <a:p>
            <a:r>
              <a:rPr lang="en-US" altLang="ko-KR" sz="800" dirty="0" smtClean="0"/>
              <a:t>[upgrade/</a:t>
            </a:r>
            <a:r>
              <a:rPr lang="en-US" altLang="ko-KR" sz="800" dirty="0" err="1" smtClean="0"/>
              <a:t>prepull</a:t>
            </a:r>
            <a:r>
              <a:rPr lang="en-US" altLang="ko-KR" sz="800" dirty="0" smtClean="0"/>
              <a:t>] This might take a minute or two, depending on the speed of your internet connection</a:t>
            </a:r>
          </a:p>
          <a:p>
            <a:r>
              <a:rPr lang="en-US" altLang="ko-KR" sz="800" dirty="0" smtClean="0"/>
              <a:t>[upgrade/</a:t>
            </a:r>
            <a:r>
              <a:rPr lang="en-US" altLang="ko-KR" sz="800" dirty="0" err="1" smtClean="0"/>
              <a:t>prepull</a:t>
            </a:r>
            <a:r>
              <a:rPr lang="en-US" altLang="ko-KR" sz="800" dirty="0" smtClean="0"/>
              <a:t>] You can also perform this action in beforehand using '</a:t>
            </a:r>
            <a:r>
              <a:rPr lang="en-US" altLang="ko-KR" sz="800" dirty="0" err="1" smtClean="0"/>
              <a:t>kubeadm</a:t>
            </a:r>
            <a:r>
              <a:rPr lang="en-US" altLang="ko-KR" sz="800" dirty="0" smtClean="0"/>
              <a:t> </a:t>
            </a:r>
            <a:r>
              <a:rPr lang="en-US" altLang="ko-KR" sz="800" dirty="0" err="1" smtClean="0"/>
              <a:t>config</a:t>
            </a:r>
            <a:r>
              <a:rPr lang="en-US" altLang="ko-KR" sz="800" dirty="0" smtClean="0"/>
              <a:t> images pull'</a:t>
            </a:r>
          </a:p>
          <a:p>
            <a:r>
              <a:rPr lang="en-US" altLang="ko-KR" sz="800" dirty="0" err="1" smtClean="0"/>
              <a:t>crictl</a:t>
            </a:r>
            <a:r>
              <a:rPr lang="en-US" altLang="ko-KR" sz="800" dirty="0" smtClean="0"/>
              <a:t> is required by the container runtime: exec: "</a:t>
            </a:r>
            <a:r>
              <a:rPr lang="en-US" altLang="ko-KR" sz="800" dirty="0" err="1" smtClean="0"/>
              <a:t>crictl</a:t>
            </a:r>
            <a:r>
              <a:rPr lang="en-US" altLang="ko-KR" sz="800" dirty="0" smtClean="0"/>
              <a:t>": executable file not found in $PATH</a:t>
            </a:r>
          </a:p>
          <a:p>
            <a:r>
              <a:rPr lang="en-US" altLang="ko-KR" sz="800" dirty="0" smtClean="0"/>
              <a:t>To see the stack trace of this error execute with --v=5 or higher: Process exited with status 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109708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8266" y="2768298"/>
            <a:ext cx="54299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500" dirty="0">
                <a:solidFill>
                  <a:srgbClr val="092F87"/>
                </a:solidFill>
                <a:latin typeface="HY헤드라인M" pitchFamily="18" charset="-127"/>
                <a:ea typeface="HY헤드라인M" pitchFamily="18" charset="-127"/>
              </a:rPr>
              <a:t>감사합니다</a:t>
            </a:r>
            <a:endParaRPr kumimoji="0" lang="ko-KR" altLang="en-US" sz="4500" b="0" i="0" u="none" strike="noStrike" kern="1200" cap="none" spc="0" normalizeH="0" baseline="0" noProof="0" dirty="0">
              <a:ln>
                <a:noFill/>
              </a:ln>
              <a:solidFill>
                <a:srgbClr val="092F87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035823" y="3702755"/>
            <a:ext cx="133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F:\_아콘소프트_파일\acorn_bi\로고-jpg-png\acornsoft_텍스트_300p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5318" y="504730"/>
            <a:ext cx="1541929" cy="256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1199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875"/>
            <a:ext cx="954065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6978" y="1311547"/>
            <a:ext cx="8054622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err="1" smtClean="0">
                <a:solidFill>
                  <a:prstClr val="white"/>
                </a:solidFill>
                <a:latin typeface="+mn-ea"/>
              </a:rPr>
              <a:t>KubeKey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란</a:t>
            </a: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VM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환경구성</a:t>
            </a: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Create </a:t>
            </a: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Multi-node Cluster</a:t>
            </a: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Add Node</a:t>
            </a: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Delete Node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 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Upgrade Cluster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36978" y="5738260"/>
            <a:ext cx="133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36978" y="1495135"/>
            <a:ext cx="133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2" descr="F:\_아콘소프트_파일\acorn_bi\로고-jpg-png\acornsoft_텍스트_300p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5318" y="504730"/>
            <a:ext cx="1541929" cy="256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7408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err="1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KubeKey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란</a:t>
            </a: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err="1" smtClean="0"/>
              <a:t>KubeKey</a:t>
            </a:r>
            <a:r>
              <a:rPr kumimoji="1" lang="ko-KR" altLang="en-US" sz="1600" dirty="0" smtClean="0"/>
              <a:t>는</a:t>
            </a:r>
            <a:endParaRPr kumimoji="1" lang="en-US" altLang="ko-KR" sz="1600" dirty="0"/>
          </a:p>
          <a:p>
            <a:pPr lvl="1">
              <a:buFontTx/>
              <a:buChar char="-"/>
            </a:pPr>
            <a:r>
              <a:rPr lang="en-US" altLang="ko-KR" sz="1200" dirty="0" smtClean="0"/>
              <a:t>Go </a:t>
            </a:r>
            <a:r>
              <a:rPr lang="ko-KR" altLang="en-US" sz="1200" dirty="0" smtClean="0"/>
              <a:t>언어로 개발된 </a:t>
            </a:r>
            <a:r>
              <a:rPr lang="en-US" altLang="ko-KR" sz="1200" dirty="0" err="1" smtClean="0"/>
              <a:t>KubeKey</a:t>
            </a:r>
            <a:r>
              <a:rPr lang="ko-KR" altLang="en-US" sz="1200" dirty="0" smtClean="0"/>
              <a:t>는 </a:t>
            </a:r>
            <a:r>
              <a:rPr lang="en-US" altLang="ko-KR" sz="1200" dirty="0" err="1" smtClean="0"/>
              <a:t>Kubernetes</a:t>
            </a:r>
            <a:r>
              <a:rPr lang="ko-KR" altLang="en-US" sz="1200" dirty="0" smtClean="0"/>
              <a:t>만 설치하거나 </a:t>
            </a:r>
            <a:r>
              <a:rPr lang="en-US" altLang="ko-KR" sz="1200" dirty="0" err="1" smtClean="0"/>
              <a:t>Kubernetes</a:t>
            </a:r>
            <a:r>
              <a:rPr lang="ko-KR" altLang="en-US" sz="1200" dirty="0" smtClean="0"/>
              <a:t>와 </a:t>
            </a:r>
            <a:r>
              <a:rPr lang="en-US" altLang="ko-KR" sz="1200" dirty="0" err="1" smtClean="0"/>
              <a:t>KubeSphere</a:t>
            </a:r>
            <a:r>
              <a:rPr lang="ko-KR" altLang="en-US" sz="1200" dirty="0" smtClean="0"/>
              <a:t>를 모두 </a:t>
            </a:r>
            <a:r>
              <a:rPr lang="ko-KR" altLang="en-US" sz="1200" dirty="0" smtClean="0"/>
              <a:t>설치 가능</a:t>
            </a:r>
            <a:endParaRPr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KubeKey</a:t>
            </a:r>
            <a:r>
              <a:rPr kumimoji="1" lang="ko-KR" altLang="en-US" sz="1200" dirty="0" smtClean="0"/>
              <a:t>는 올인원 설치 </a:t>
            </a:r>
            <a:r>
              <a:rPr kumimoji="1" lang="en-US" altLang="ko-KR" sz="1200" dirty="0" smtClean="0"/>
              <a:t>, </a:t>
            </a:r>
            <a:r>
              <a:rPr kumimoji="1" lang="ko-KR" altLang="en-US" sz="1200" dirty="0" smtClean="0"/>
              <a:t>다중 </a:t>
            </a:r>
            <a:r>
              <a:rPr kumimoji="1" lang="ko-KR" altLang="en-US" sz="1200" dirty="0" err="1" smtClean="0"/>
              <a:t>노드</a:t>
            </a:r>
            <a:r>
              <a:rPr kumimoji="1" lang="ko-KR" altLang="en-US" sz="1200" dirty="0" smtClean="0"/>
              <a:t> 설치 및 </a:t>
            </a:r>
            <a:r>
              <a:rPr kumimoji="1" lang="en-US" altLang="ko-KR" sz="1200" dirty="0" smtClean="0"/>
              <a:t>Air-Gapped </a:t>
            </a:r>
            <a:r>
              <a:rPr kumimoji="1" lang="ko-KR" altLang="en-US" sz="1200" dirty="0" smtClean="0"/>
              <a:t>설치 와 같은 여러 설치 옵션을 지원</a:t>
            </a:r>
            <a:endParaRPr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err="1" smtClean="0"/>
              <a:t>그외에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err="1" smtClean="0"/>
              <a:t>노드</a:t>
            </a:r>
            <a:r>
              <a:rPr kumimoji="1" lang="ko-KR" altLang="en-US" sz="1200" dirty="0" smtClean="0"/>
              <a:t> 추가</a:t>
            </a:r>
            <a:r>
              <a:rPr kumimoji="1" lang="en-US" altLang="ko-KR" sz="1200" dirty="0" smtClean="0"/>
              <a:t>/</a:t>
            </a:r>
            <a:r>
              <a:rPr kumimoji="1" lang="ko-KR" altLang="en-US" sz="1200" dirty="0" smtClean="0"/>
              <a:t>삭제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클러스터 확장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클러스터 업그레이드를 지원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/>
          </a:p>
          <a:p>
            <a:pPr lvl="1"/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r>
              <a:rPr kumimoji="1" lang="en-US" altLang="ko-KR" sz="1600" dirty="0" err="1" smtClean="0"/>
              <a:t>KubeKey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다운로드</a:t>
            </a:r>
            <a:endParaRPr kumimoji="1" lang="en-US" altLang="ko-KR" sz="1600" dirty="0" smtClean="0"/>
          </a:p>
          <a:p>
            <a:pPr lvl="1"/>
            <a:r>
              <a:rPr lang="en-US" altLang="ko-KR" sz="1200" dirty="0" smtClean="0"/>
              <a:t>curl -</a:t>
            </a:r>
            <a:r>
              <a:rPr lang="en-US" altLang="ko-KR" sz="1200" dirty="0" err="1" smtClean="0"/>
              <a:t>sfL</a:t>
            </a:r>
            <a:r>
              <a:rPr lang="en-US" altLang="ko-KR" sz="1200" dirty="0" smtClean="0"/>
              <a:t> https://get-kk.kubesphere.io | VERSION=v3.0.7 </a:t>
            </a:r>
            <a:r>
              <a:rPr lang="en-US" altLang="ko-KR" sz="1200" dirty="0" err="1" smtClean="0"/>
              <a:t>sh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–</a:t>
            </a:r>
          </a:p>
          <a:p>
            <a:pPr lvl="1"/>
            <a:r>
              <a:rPr kumimoji="1" lang="en-US" altLang="ko-KR" sz="1200" dirty="0" err="1" smtClean="0"/>
              <a:t>chmod</a:t>
            </a:r>
            <a:r>
              <a:rPr kumimoji="1" lang="en-US" altLang="ko-KR" sz="1200" dirty="0" smtClean="0"/>
              <a:t> +x </a:t>
            </a:r>
            <a:r>
              <a:rPr kumimoji="1" lang="en-US" altLang="ko-KR" sz="1200" dirty="0" err="1" smtClean="0"/>
              <a:t>kk</a:t>
            </a:r>
            <a:endParaRPr kumimoji="1" lang="en-US" altLang="ko-KR" sz="1200" dirty="0" smtClean="0"/>
          </a:p>
          <a:p>
            <a:pPr lvl="1"/>
            <a:r>
              <a:rPr kumimoji="1" lang="en-US" altLang="ko-KR" sz="1200" dirty="0" smtClean="0"/>
              <a:t>./</a:t>
            </a:r>
            <a:r>
              <a:rPr kumimoji="1" lang="en-US" altLang="ko-KR" sz="1200" dirty="0" err="1" smtClean="0"/>
              <a:t>kk</a:t>
            </a:r>
            <a:r>
              <a:rPr kumimoji="1" lang="en-US" altLang="ko-KR" sz="1200" dirty="0" smtClean="0"/>
              <a:t> version --</a:t>
            </a:r>
            <a:r>
              <a:rPr kumimoji="1" lang="en-US" altLang="ko-KR" sz="1200" dirty="0" smtClean="0"/>
              <a:t>show-supported-k8s </a:t>
            </a:r>
            <a:r>
              <a:rPr kumimoji="1" lang="ko-KR" altLang="en-US" sz="1200" dirty="0" smtClean="0"/>
              <a:t>로 </a:t>
            </a:r>
            <a:r>
              <a:rPr kumimoji="1" lang="en-US" altLang="ko-KR" sz="1200" dirty="0" err="1" smtClean="0"/>
              <a:t>kubernetes</a:t>
            </a:r>
            <a:r>
              <a:rPr kumimoji="1" lang="ko-KR" altLang="en-US" sz="1200" dirty="0" err="1" smtClean="0"/>
              <a:t>지원가능한</a:t>
            </a:r>
            <a:r>
              <a:rPr kumimoji="1" lang="ko-KR" altLang="en-US" sz="1200" dirty="0" smtClean="0"/>
              <a:t> 버전 확인</a:t>
            </a:r>
            <a:endParaRPr kumimoji="1" lang="en-US" altLang="ko-KR" sz="1200" dirty="0" smtClean="0"/>
          </a:p>
          <a:p>
            <a:endParaRPr kumimoji="1" lang="en-US" altLang="ko-KR" sz="16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3</a:t>
            </a:fld>
            <a:endParaRPr lang="ko-KR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620" y="4107561"/>
            <a:ext cx="84582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ko-KR" altLang="en-US" sz="2000" noProof="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환경구</a:t>
            </a:r>
            <a:r>
              <a:rPr lang="ko-KR" altLang="en-US" sz="2000" noProof="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성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Virtual BOX VM </a:t>
            </a:r>
            <a:r>
              <a:rPr kumimoji="1" lang="ko-KR" altLang="en-US" sz="1600" dirty="0" smtClean="0"/>
              <a:t>구성</a:t>
            </a:r>
            <a:endParaRPr kumimoji="1" lang="en-US" altLang="ko-KR" sz="16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r>
              <a:rPr kumimoji="1" lang="ko-KR" altLang="en-US" sz="1600" dirty="0" smtClean="0"/>
              <a:t>네트워크 구성</a:t>
            </a:r>
            <a:endParaRPr kumimoji="1" lang="en-US" altLang="ko-KR" sz="1600" dirty="0" smtClean="0"/>
          </a:p>
          <a:p>
            <a:pPr lvl="1"/>
            <a:r>
              <a:rPr lang="ko-KR" altLang="en-US" sz="1200" dirty="0" smtClean="0"/>
              <a:t>각 </a:t>
            </a:r>
            <a:r>
              <a:rPr lang="en-US" altLang="ko-KR" sz="1200" dirty="0" smtClean="0"/>
              <a:t>VM</a:t>
            </a:r>
            <a:r>
              <a:rPr lang="ko-KR" altLang="en-US" sz="1200" dirty="0" smtClean="0"/>
              <a:t>은 네트워크 연결되어 상호간에 접근 가능</a:t>
            </a:r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r>
              <a:rPr kumimoji="1" lang="en-US" altLang="ko-KR" sz="1600" dirty="0" smtClean="0"/>
              <a:t>SSH key </a:t>
            </a:r>
            <a:r>
              <a:rPr kumimoji="1" lang="ko-KR" altLang="en-US" sz="1600" dirty="0" smtClean="0"/>
              <a:t>로그인</a:t>
            </a:r>
            <a:endParaRPr kumimoji="1" lang="en-US" altLang="ko-KR" sz="1600" dirty="0" smtClean="0"/>
          </a:p>
          <a:p>
            <a:pPr lvl="1"/>
            <a:r>
              <a:rPr kumimoji="1" lang="ko-KR" altLang="en-US" sz="1200" dirty="0" smtClean="0"/>
              <a:t>모든 </a:t>
            </a:r>
            <a:r>
              <a:rPr kumimoji="1" lang="en-US" altLang="ko-KR" sz="1200" dirty="0" smtClean="0"/>
              <a:t>VM</a:t>
            </a:r>
            <a:r>
              <a:rPr kumimoji="1" lang="ko-KR" altLang="en-US" sz="1200" dirty="0" smtClean="0"/>
              <a:t>에 </a:t>
            </a:r>
            <a:r>
              <a:rPr kumimoji="1" lang="en-US" altLang="ko-KR" sz="1200" dirty="0" err="1" smtClean="0"/>
              <a:t>ssh-keygen</a:t>
            </a:r>
            <a:r>
              <a:rPr kumimoji="1" lang="ko-KR" altLang="en-US" sz="1200" dirty="0" smtClean="0"/>
              <a:t>으로 </a:t>
            </a:r>
            <a:r>
              <a:rPr kumimoji="1" lang="en-US" altLang="ko-KR" sz="1200" dirty="0" smtClean="0"/>
              <a:t>id/pw</a:t>
            </a:r>
            <a:r>
              <a:rPr kumimoji="1" lang="ko-KR" altLang="en-US" sz="1200" dirty="0" smtClean="0"/>
              <a:t>없이 접근 가능하게 처리</a:t>
            </a:r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r>
              <a:rPr kumimoji="1" lang="ko-KR" altLang="en-US" sz="1600" dirty="0" smtClean="0"/>
              <a:t>종속성 프로그램 설치 </a:t>
            </a:r>
            <a:endParaRPr kumimoji="1" lang="en-US" altLang="ko-KR" sz="1600" dirty="0" smtClean="0"/>
          </a:p>
          <a:p>
            <a:pPr lvl="1"/>
            <a:r>
              <a:rPr lang="ko-KR" altLang="en-US" sz="1200" dirty="0" smtClean="0"/>
              <a:t>각 </a:t>
            </a:r>
            <a:r>
              <a:rPr lang="ko-KR" altLang="en-US" sz="1200" dirty="0" err="1" smtClean="0"/>
              <a:t>노드마다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apt-get </a:t>
            </a:r>
            <a:r>
              <a:rPr lang="en-US" altLang="ko-KR" sz="1200" dirty="0" smtClean="0"/>
              <a:t>update</a:t>
            </a:r>
          </a:p>
          <a:p>
            <a:pPr lvl="1"/>
            <a:r>
              <a:rPr lang="en-US" altLang="ko-KR" sz="1200" dirty="0" smtClean="0"/>
              <a:t>apt-get install -y </a:t>
            </a:r>
            <a:r>
              <a:rPr lang="en-US" altLang="ko-KR" sz="1200" dirty="0" err="1" smtClean="0"/>
              <a:t>socat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conntrack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ebtables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ipset</a:t>
            </a:r>
            <a:endParaRPr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4</a:t>
            </a:fld>
            <a:endParaRPr lang="ko-KR" altLang="en-US" sz="1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30948" y="1408176"/>
          <a:ext cx="9382317" cy="1485900"/>
        </p:xfrm>
        <a:graphic>
          <a:graphicData uri="http://schemas.openxmlformats.org/drawingml/2006/table">
            <a:tbl>
              <a:tblPr/>
              <a:tblGrid>
                <a:gridCol w="3127439"/>
                <a:gridCol w="3127439"/>
                <a:gridCol w="312743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Host IP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Host Name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Role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10.100.0.107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kk-m1-ubuntu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 plane, </a:t>
                      </a:r>
                      <a:r>
                        <a:rPr lang="en-US" sz="1200" dirty="0" err="1"/>
                        <a:t>etcd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10.100.0.109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kk-w1-ubuntu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10.100.0.110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kk-w2-ubuntu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10.100.0.108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kk-m2-ubuntu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worker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Create Multi-node Cluster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ko-KR" altLang="en-US" sz="1600" dirty="0" smtClean="0"/>
              <a:t>버전 확인</a:t>
            </a:r>
            <a:endParaRPr kumimoji="1" lang="en-US" altLang="ko-KR" sz="16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r>
              <a:rPr kumimoji="1" lang="ko-KR" altLang="en-US" sz="1200" dirty="0" err="1" smtClean="0"/>
              <a:t>큐브스피어</a:t>
            </a:r>
            <a:r>
              <a:rPr kumimoji="1" lang="ko-KR" altLang="en-US" sz="1200" dirty="0" smtClean="0"/>
              <a:t> 버전 </a:t>
            </a:r>
            <a:r>
              <a:rPr kumimoji="1" lang="en-US" altLang="ko-KR" sz="1200" dirty="0" smtClean="0"/>
              <a:t>v3.3.2</a:t>
            </a:r>
          </a:p>
          <a:p>
            <a:pPr lvl="1"/>
            <a:r>
              <a:rPr kumimoji="1" lang="ko-KR" altLang="en-US" sz="1200" dirty="0" err="1" smtClean="0"/>
              <a:t>쿠버네티스</a:t>
            </a:r>
            <a:r>
              <a:rPr kumimoji="1" lang="ko-KR" altLang="en-US" sz="1200" dirty="0" smtClean="0"/>
              <a:t> 버전 </a:t>
            </a:r>
            <a:r>
              <a:rPr kumimoji="1" lang="en-US" altLang="ko-KR" sz="1200" dirty="0" smtClean="0"/>
              <a:t>v1.22.17 </a:t>
            </a:r>
            <a:r>
              <a:rPr kumimoji="1" lang="ko-KR" altLang="en-US" sz="1200" dirty="0" smtClean="0"/>
              <a:t>로</a:t>
            </a:r>
            <a:endParaRPr kumimoji="1" lang="en-US" altLang="ko-KR" sz="1200" dirty="0" smtClean="0"/>
          </a:p>
          <a:p>
            <a:pPr lvl="1"/>
            <a:r>
              <a:rPr kumimoji="1" lang="en-US" altLang="ko-KR" sz="1200" dirty="0" smtClean="0"/>
              <a:t>Master 1</a:t>
            </a:r>
            <a:r>
              <a:rPr kumimoji="1" lang="ko-KR" altLang="en-US" sz="1200" dirty="0" smtClean="0"/>
              <a:t>대</a:t>
            </a:r>
            <a:r>
              <a:rPr kumimoji="1" lang="en-US" altLang="ko-KR" sz="1200" dirty="0" smtClean="0"/>
              <a:t>(</a:t>
            </a:r>
            <a:r>
              <a:rPr lang="en-US" altLang="ko-KR" sz="1200" dirty="0" smtClean="0"/>
              <a:t>kk-m1-ubuntu) </a:t>
            </a:r>
            <a:r>
              <a:rPr kumimoji="1" lang="en-US" altLang="ko-KR" sz="1200" dirty="0" smtClean="0"/>
              <a:t>, </a:t>
            </a:r>
            <a:r>
              <a:rPr kumimoji="1" lang="ko-KR" altLang="en-US" sz="1200" dirty="0" err="1" smtClean="0"/>
              <a:t>워크노드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2</a:t>
            </a:r>
            <a:r>
              <a:rPr kumimoji="1" lang="ko-KR" altLang="en-US" sz="1200" dirty="0" smtClean="0"/>
              <a:t>대</a:t>
            </a:r>
            <a:r>
              <a:rPr kumimoji="1" lang="en-US" altLang="ko-KR" sz="1200" dirty="0" smtClean="0"/>
              <a:t>(</a:t>
            </a:r>
            <a:r>
              <a:rPr lang="en-US" altLang="ko-KR" sz="1200" dirty="0" smtClean="0"/>
              <a:t>kk-w1-ubuntu,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kk-w2-ubuntu)</a:t>
            </a:r>
            <a:r>
              <a:rPr kumimoji="1" lang="ko-KR" altLang="en-US" sz="1200" dirty="0" smtClean="0"/>
              <a:t>로 구성해본다</a:t>
            </a:r>
            <a:r>
              <a:rPr kumimoji="1" lang="en-US" altLang="ko-KR" sz="1200" dirty="0" smtClean="0"/>
              <a:t>.</a:t>
            </a:r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r>
              <a:rPr kumimoji="1" lang="en-US" altLang="ko-KR" sz="1600" dirty="0" err="1" smtClean="0"/>
              <a:t>KubeKey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설치 </a:t>
            </a:r>
            <a:r>
              <a:rPr kumimoji="1" lang="en-US" altLang="ko-KR" sz="1600" dirty="0" smtClean="0"/>
              <a:t>(kk-m1-ubuntu)</a:t>
            </a:r>
            <a:endParaRPr kumimoji="1" lang="en-US" altLang="ko-KR" sz="1600" dirty="0" smtClean="0"/>
          </a:p>
          <a:p>
            <a:pPr lvl="1"/>
            <a:r>
              <a:rPr lang="en-US" altLang="ko-KR" sz="1200" dirty="0" smtClean="0"/>
              <a:t>curl -</a:t>
            </a:r>
            <a:r>
              <a:rPr lang="en-US" altLang="ko-KR" sz="1200" dirty="0" err="1" smtClean="0"/>
              <a:t>sfL</a:t>
            </a:r>
            <a:r>
              <a:rPr lang="en-US" altLang="ko-KR" sz="1200" dirty="0" smtClean="0"/>
              <a:t> https://get-kk.kubesphere.io | VERSION=v3.0.7 </a:t>
            </a:r>
            <a:r>
              <a:rPr lang="en-US" altLang="ko-KR" sz="1200" dirty="0" err="1" smtClean="0"/>
              <a:t>sh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-</a:t>
            </a:r>
            <a:endParaRPr lang="en-US" altLang="ko-KR" sz="1200" dirty="0" smtClean="0"/>
          </a:p>
          <a:p>
            <a:pPr lvl="1"/>
            <a:r>
              <a:rPr kumimoji="1" lang="en-US" altLang="ko-KR" sz="1200" dirty="0" err="1" smtClean="0"/>
              <a:t>chmod</a:t>
            </a:r>
            <a:r>
              <a:rPr kumimoji="1" lang="en-US" altLang="ko-KR" sz="1200" dirty="0" smtClean="0"/>
              <a:t> +x </a:t>
            </a:r>
            <a:r>
              <a:rPr kumimoji="1" lang="en-US" altLang="ko-KR" sz="1200" dirty="0" err="1" smtClean="0"/>
              <a:t>kk</a:t>
            </a:r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en-US" altLang="ko-KR" sz="1600" dirty="0" err="1" smtClean="0"/>
              <a:t>Config</a:t>
            </a:r>
            <a:r>
              <a:rPr kumimoji="1" lang="en-US" altLang="ko-KR" sz="1600" dirty="0" smtClean="0"/>
              <a:t> file </a:t>
            </a:r>
            <a:r>
              <a:rPr kumimoji="1" lang="ko-KR" altLang="en-US" sz="1600" dirty="0" smtClean="0"/>
              <a:t>생성 </a:t>
            </a:r>
            <a:r>
              <a:rPr kumimoji="1" lang="en-US" altLang="ko-KR" sz="1600" dirty="0" smtClean="0"/>
              <a:t>(kk-m1-ubuntu)</a:t>
            </a:r>
            <a:endParaRPr kumimoji="1" lang="en-US" altLang="ko-KR" sz="1600" dirty="0" smtClean="0"/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create 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 --with-</a:t>
            </a:r>
            <a:r>
              <a:rPr lang="en-US" altLang="ko-KR" sz="1200" dirty="0" err="1" smtClean="0"/>
              <a:t>kubernetes</a:t>
            </a:r>
            <a:r>
              <a:rPr lang="en-US" altLang="ko-KR" sz="1200" dirty="0" smtClean="0"/>
              <a:t> v1.22.17 --with-</a:t>
            </a:r>
            <a:r>
              <a:rPr lang="en-US" altLang="ko-KR" sz="1200" dirty="0" err="1" smtClean="0"/>
              <a:t>kubesphere</a:t>
            </a:r>
            <a:r>
              <a:rPr lang="en-US" altLang="ko-KR" sz="1200" dirty="0" smtClean="0"/>
              <a:t> </a:t>
            </a:r>
            <a:r>
              <a:rPr lang="en-US" altLang="ko-KR" sz="1200" dirty="0" smtClean="0"/>
              <a:t>v3.3.2</a:t>
            </a:r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endParaRPr lang="en-US" altLang="ko-KR" sz="1200" dirty="0" smtClean="0"/>
          </a:p>
          <a:p>
            <a:pPr lvl="1"/>
            <a:r>
              <a:rPr lang="en-US" altLang="ko-KR" sz="1200" dirty="0" smtClean="0"/>
              <a:t>vi </a:t>
            </a:r>
            <a:r>
              <a:rPr lang="en-US" altLang="ko-KR" sz="1200" dirty="0" err="1" smtClean="0"/>
              <a:t>config-sample.yaml</a:t>
            </a:r>
            <a:endParaRPr lang="en-US" altLang="ko-KR" sz="1200" dirty="0" smtClean="0"/>
          </a:p>
          <a:p>
            <a:pPr lvl="1"/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5</a:t>
            </a:fld>
            <a:endParaRPr lang="ko-KR" altLang="en-US" sz="12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657796" y="1275587"/>
          <a:ext cx="10534460" cy="655320"/>
        </p:xfrm>
        <a:graphic>
          <a:graphicData uri="http://schemas.openxmlformats.org/drawingml/2006/table">
            <a:tbl>
              <a:tblPr/>
              <a:tblGrid>
                <a:gridCol w="3566732"/>
                <a:gridCol w="6967728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 err="1"/>
                        <a:t>큐브스피어</a:t>
                      </a:r>
                      <a:r>
                        <a:rPr lang="ko-KR" altLang="en-US" sz="1400" b="1" dirty="0"/>
                        <a:t> 버전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/>
                        <a:t>지원되는 </a:t>
                      </a:r>
                      <a:r>
                        <a:rPr lang="en-US" altLang="ko-KR" sz="1400" b="1"/>
                        <a:t>Kubernetes </a:t>
                      </a:r>
                      <a:r>
                        <a:rPr lang="ko-KR" altLang="en-US" sz="1400" b="1"/>
                        <a:t>버전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v3.3.2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v1.20.x, v1.21.x, * v1.22.x, * v1.23.x </a:t>
                      </a:r>
                      <a:r>
                        <a:rPr lang="ko-KR" altLang="en-US" sz="1400" dirty="0"/>
                        <a:t>및 * </a:t>
                      </a:r>
                      <a:r>
                        <a:rPr lang="en-US" sz="1400" dirty="0"/>
                        <a:t>v1.24.x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2337" y="5041202"/>
            <a:ext cx="615315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Create Multi-node Cluster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err="1" smtClean="0"/>
              <a:t>config-sample.yaml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수정</a:t>
            </a:r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r>
              <a:rPr kumimoji="1" lang="ko-KR" altLang="en-US" sz="1600" dirty="0" smtClean="0"/>
              <a:t>클러스터 생성</a:t>
            </a:r>
            <a:endParaRPr kumimoji="1" lang="en-US" altLang="ko-KR" sz="1600" dirty="0" smtClean="0"/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create cluster -f </a:t>
            </a:r>
            <a:r>
              <a:rPr lang="en-US" altLang="ko-KR" sz="1200" dirty="0" err="1" smtClean="0"/>
              <a:t>config-first.yaml</a:t>
            </a:r>
            <a:endParaRPr lang="en-US" altLang="ko-KR" sz="1200" dirty="0" smtClean="0"/>
          </a:p>
          <a:p>
            <a:pPr lvl="1"/>
            <a:r>
              <a:rPr lang="en-US" altLang="ko-KR" sz="1200" dirty="0" smtClean="0"/>
              <a:t>15</a:t>
            </a:r>
            <a:r>
              <a:rPr lang="ko-KR" altLang="en-US" sz="1200" dirty="0" smtClean="0"/>
              <a:t>분 정도 </a:t>
            </a:r>
            <a:r>
              <a:rPr lang="ko-KR" altLang="en-US" sz="1200" dirty="0" err="1" smtClean="0"/>
              <a:t>걸린듯</a:t>
            </a:r>
            <a:endParaRPr lang="en-US" altLang="ko-KR" sz="1200" dirty="0" smtClean="0"/>
          </a:p>
          <a:p>
            <a:pPr lvl="1"/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6</a:t>
            </a:fld>
            <a:endParaRPr lang="ko-KR" altLang="en-US" sz="1200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54763" y="908050"/>
            <a:ext cx="54292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DD322C-87E8-DC76-6940-3F67548C598D}"/>
              </a:ext>
            </a:extLst>
          </p:cNvPr>
          <p:cNvSpPr txBox="1"/>
          <p:nvPr/>
        </p:nvSpPr>
        <p:spPr>
          <a:xfrm>
            <a:off x="714404" y="1234440"/>
            <a:ext cx="575984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hosts:</a:t>
            </a:r>
          </a:p>
          <a:p>
            <a:r>
              <a:rPr lang="en-US" altLang="ko-KR" sz="1200" dirty="0" smtClean="0"/>
              <a:t>  - {name: kk-m1-ubuntu, address: 10.100.0.107, </a:t>
            </a:r>
            <a:r>
              <a:rPr lang="en-US" altLang="ko-KR" sz="1200" dirty="0" err="1" smtClean="0"/>
              <a:t>privateKeyPath</a:t>
            </a:r>
            <a:r>
              <a:rPr lang="en-US" altLang="ko-KR" sz="1200" dirty="0" smtClean="0"/>
              <a:t>: "~/.</a:t>
            </a:r>
            <a:r>
              <a:rPr lang="en-US" altLang="ko-KR" sz="1200" dirty="0" err="1" smtClean="0"/>
              <a:t>ssh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id_rsa</a:t>
            </a:r>
            <a:r>
              <a:rPr lang="en-US" altLang="ko-KR" sz="1200" dirty="0" smtClean="0"/>
              <a:t>"}</a:t>
            </a:r>
          </a:p>
          <a:p>
            <a:r>
              <a:rPr lang="en-US" altLang="ko-KR" sz="1200" dirty="0" smtClean="0"/>
              <a:t>  - {name: kk-w1-ubuntu, address: 10.100.0.109, </a:t>
            </a:r>
            <a:r>
              <a:rPr lang="en-US" altLang="ko-KR" sz="1200" dirty="0" err="1" smtClean="0"/>
              <a:t>privateKeyPath</a:t>
            </a:r>
            <a:r>
              <a:rPr lang="en-US" altLang="ko-KR" sz="1200" dirty="0" smtClean="0"/>
              <a:t>: "~/.</a:t>
            </a:r>
            <a:r>
              <a:rPr lang="en-US" altLang="ko-KR" sz="1200" dirty="0" err="1" smtClean="0"/>
              <a:t>ssh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id_rsa</a:t>
            </a:r>
            <a:r>
              <a:rPr lang="en-US" altLang="ko-KR" sz="1200" dirty="0" smtClean="0"/>
              <a:t>"}</a:t>
            </a:r>
          </a:p>
          <a:p>
            <a:r>
              <a:rPr lang="en-US" altLang="ko-KR" sz="1200" dirty="0" smtClean="0"/>
              <a:t>  - {name: kk-w2-ubuntu, address: 10.100.0.110, </a:t>
            </a:r>
            <a:r>
              <a:rPr lang="en-US" altLang="ko-KR" sz="1200" dirty="0" err="1" smtClean="0"/>
              <a:t>privateKeyPath</a:t>
            </a:r>
            <a:r>
              <a:rPr lang="en-US" altLang="ko-KR" sz="1200" dirty="0" smtClean="0"/>
              <a:t>: "~/.</a:t>
            </a:r>
            <a:r>
              <a:rPr lang="en-US" altLang="ko-KR" sz="1200" dirty="0" err="1" smtClean="0"/>
              <a:t>ssh</a:t>
            </a:r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id_rsa</a:t>
            </a:r>
            <a:r>
              <a:rPr lang="en-US" altLang="ko-KR" sz="1200" dirty="0" smtClean="0"/>
              <a:t>"}</a:t>
            </a:r>
          </a:p>
          <a:p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roleGroups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 smtClean="0"/>
              <a:t>    </a:t>
            </a:r>
            <a:r>
              <a:rPr lang="en-US" altLang="ko-KR" sz="1200" dirty="0" err="1" smtClean="0"/>
              <a:t>etcd</a:t>
            </a:r>
            <a:r>
              <a:rPr lang="en-US" altLang="ko-KR" sz="1200" dirty="0" smtClean="0"/>
              <a:t>:</a:t>
            </a:r>
          </a:p>
          <a:p>
            <a:r>
              <a:rPr lang="en-US" altLang="ko-KR" sz="1200" dirty="0" smtClean="0"/>
              <a:t>    - kk-m1-ubuntu</a:t>
            </a:r>
          </a:p>
          <a:p>
            <a:r>
              <a:rPr lang="en-US" altLang="ko-KR" sz="1200" dirty="0" smtClean="0"/>
              <a:t>    control-plane:</a:t>
            </a:r>
          </a:p>
          <a:p>
            <a:r>
              <a:rPr lang="en-US" altLang="ko-KR" sz="1200" dirty="0" smtClean="0"/>
              <a:t>    - kk-m1-ubuntu</a:t>
            </a:r>
          </a:p>
          <a:p>
            <a:r>
              <a:rPr lang="en-US" altLang="ko-KR" sz="1200" dirty="0" smtClean="0"/>
              <a:t>    worker:</a:t>
            </a:r>
          </a:p>
          <a:p>
            <a:r>
              <a:rPr lang="en-US" altLang="ko-KR" sz="1200" dirty="0" smtClean="0"/>
              <a:t>    - kk-w1-ubuntu</a:t>
            </a:r>
          </a:p>
          <a:p>
            <a:r>
              <a:rPr lang="en-US" altLang="ko-KR" sz="1200" dirty="0" smtClean="0"/>
              <a:t>    - kk-w2-ubuntu</a:t>
            </a:r>
            <a:endParaRPr lang="ko-KR" altLang="en-US" sz="1200" dirty="0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72712" y="3429000"/>
            <a:ext cx="4236308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723376" y="3429000"/>
            <a:ext cx="3060637" cy="32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Create Multi-node Cluster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err="1" smtClean="0"/>
              <a:t>Kubesphere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접속</a:t>
            </a:r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7</a:t>
            </a:fld>
            <a:endParaRPr lang="ko-KR" altLang="en-US" sz="1200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9224" y="1339191"/>
            <a:ext cx="4273467" cy="298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59803" y="1188720"/>
            <a:ext cx="6816233" cy="448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ADD NODE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ko-KR" altLang="en-US" sz="1600" dirty="0" err="1" smtClean="0"/>
              <a:t>노드</a:t>
            </a:r>
            <a:r>
              <a:rPr kumimoji="1" lang="ko-KR" altLang="en-US" sz="1600" dirty="0" smtClean="0"/>
              <a:t> 추가</a:t>
            </a:r>
            <a:endParaRPr kumimoji="1" lang="en-US" altLang="ko-KR" sz="1600" dirty="0" smtClean="0"/>
          </a:p>
          <a:p>
            <a:pPr lvl="1"/>
            <a:r>
              <a:rPr kumimoji="1" lang="en-US" altLang="ko-KR" sz="1200" dirty="0" smtClean="0"/>
              <a:t>Work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node</a:t>
            </a:r>
            <a:r>
              <a:rPr kumimoji="1" lang="ko-KR" altLang="en-US" sz="1200" dirty="0" smtClean="0"/>
              <a:t>로 </a:t>
            </a:r>
            <a:r>
              <a:rPr kumimoji="1" lang="en-US" altLang="ko-KR" sz="1200" dirty="0" smtClean="0"/>
              <a:t>kk-m2-ubuntu</a:t>
            </a:r>
            <a:r>
              <a:rPr kumimoji="1" lang="ko-KR" altLang="en-US" sz="1200" dirty="0" smtClean="0"/>
              <a:t>를 추가</a:t>
            </a:r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endParaRPr kumimoji="1" lang="en-US" altLang="ko-KR" sz="1600" dirty="0" smtClean="0"/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create 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 --</a:t>
            </a:r>
            <a:r>
              <a:rPr lang="en-US" altLang="ko-KR" sz="1200" dirty="0" smtClean="0"/>
              <a:t>from-cluster </a:t>
            </a:r>
            <a:r>
              <a:rPr lang="ko-KR" altLang="en-US" sz="1200" dirty="0" smtClean="0"/>
              <a:t>로 클러스터 구성파일 생성</a:t>
            </a:r>
            <a:endParaRPr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ko-KR" altLang="en-US" sz="1600" dirty="0" smtClean="0"/>
              <a:t>실</a:t>
            </a:r>
            <a:r>
              <a:rPr kumimoji="1" lang="ko-KR" altLang="en-US" sz="1600" dirty="0" smtClean="0"/>
              <a:t>행</a:t>
            </a:r>
            <a:endParaRPr kumimoji="1" lang="en-US" altLang="ko-KR" sz="1600" dirty="0" smtClean="0"/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add nodes -f </a:t>
            </a:r>
            <a:r>
              <a:rPr lang="en-US" altLang="ko-KR" sz="1200" dirty="0" smtClean="0"/>
              <a:t>add-</a:t>
            </a:r>
            <a:r>
              <a:rPr lang="en-US" altLang="ko-KR" sz="1200" dirty="0" err="1" smtClean="0"/>
              <a:t>node.yaml</a:t>
            </a:r>
            <a:endParaRPr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8</a:t>
            </a:fld>
            <a:endParaRPr lang="ko-KR" altLang="en-US" sz="12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30948" y="1481328"/>
          <a:ext cx="9382317" cy="1485900"/>
        </p:xfrm>
        <a:graphic>
          <a:graphicData uri="http://schemas.openxmlformats.org/drawingml/2006/table">
            <a:tbl>
              <a:tblPr/>
              <a:tblGrid>
                <a:gridCol w="3127439"/>
                <a:gridCol w="3127439"/>
                <a:gridCol w="3127439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Host IP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Host Name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Role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10.100.0.107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kk-m1-ubuntu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 plane, </a:t>
                      </a:r>
                      <a:r>
                        <a:rPr lang="en-US" sz="1200" dirty="0" err="1"/>
                        <a:t>etcd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10.100.0.109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kk-w1-ubuntu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10.100.0.110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kk-w2-ubuntu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4310"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10.100.0.108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kk-m2-ubuntu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worker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BDD322C-87E8-DC76-6940-3F67548C598D}"/>
              </a:ext>
            </a:extLst>
          </p:cNvPr>
          <p:cNvSpPr txBox="1"/>
          <p:nvPr/>
        </p:nvSpPr>
        <p:spPr>
          <a:xfrm>
            <a:off x="1186990" y="3374136"/>
            <a:ext cx="529664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hosts:</a:t>
            </a:r>
          </a:p>
          <a:p>
            <a:r>
              <a:rPr lang="en-US" altLang="ko-KR" sz="1100" dirty="0" smtClean="0"/>
              <a:t>  - </a:t>
            </a:r>
            <a:r>
              <a:rPr lang="en-US" altLang="ko-KR" sz="1100" dirty="0" smtClean="0"/>
              <a:t>{name: kk-m1-ubuntu, address: 10.100.0.107, </a:t>
            </a:r>
            <a:r>
              <a:rPr lang="en-US" altLang="ko-KR" sz="1100" dirty="0" err="1" smtClean="0"/>
              <a:t>privateKeyPath</a:t>
            </a:r>
            <a:r>
              <a:rPr lang="en-US" altLang="ko-KR" sz="1100" dirty="0" smtClean="0"/>
              <a:t>: "~/.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id_rsa</a:t>
            </a:r>
            <a:r>
              <a:rPr lang="en-US" altLang="ko-KR" sz="1100" dirty="0" smtClean="0"/>
              <a:t>"}</a:t>
            </a:r>
          </a:p>
          <a:p>
            <a:r>
              <a:rPr lang="en-US" altLang="ko-KR" sz="1100" dirty="0" smtClean="0"/>
              <a:t>  - {name: kk-w1-ubuntu, address: 10.100.0.109, </a:t>
            </a:r>
            <a:r>
              <a:rPr lang="en-US" altLang="ko-KR" sz="1100" dirty="0" err="1" smtClean="0"/>
              <a:t>privateKeyPath</a:t>
            </a:r>
            <a:r>
              <a:rPr lang="en-US" altLang="ko-KR" sz="1100" dirty="0" smtClean="0"/>
              <a:t>: "~/.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id_rsa</a:t>
            </a:r>
            <a:r>
              <a:rPr lang="en-US" altLang="ko-KR" sz="1100" dirty="0" smtClean="0"/>
              <a:t>"}</a:t>
            </a:r>
          </a:p>
          <a:p>
            <a:r>
              <a:rPr lang="en-US" altLang="ko-KR" sz="1100" dirty="0" smtClean="0"/>
              <a:t>  - {name: kk-w2-ubuntu, address: 10.100.0.110, </a:t>
            </a:r>
            <a:r>
              <a:rPr lang="en-US" altLang="ko-KR" sz="1100" dirty="0" err="1" smtClean="0"/>
              <a:t>privateKeyPath</a:t>
            </a:r>
            <a:r>
              <a:rPr lang="en-US" altLang="ko-KR" sz="1100" dirty="0" smtClean="0"/>
              <a:t>: "~/.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id_rsa</a:t>
            </a:r>
            <a:r>
              <a:rPr lang="en-US" altLang="ko-KR" sz="1100" dirty="0" smtClean="0"/>
              <a:t>"}</a:t>
            </a:r>
          </a:p>
          <a:p>
            <a:r>
              <a:rPr lang="en-US" altLang="ko-KR" sz="1100" dirty="0" smtClean="0"/>
              <a:t>  - {name: kk-m2-ubuntu, address: 10.100.0.108, </a:t>
            </a:r>
            <a:r>
              <a:rPr lang="en-US" altLang="ko-KR" sz="1100" dirty="0" err="1" smtClean="0"/>
              <a:t>privateKeyPath</a:t>
            </a:r>
            <a:r>
              <a:rPr lang="en-US" altLang="ko-KR" sz="1100" dirty="0" smtClean="0"/>
              <a:t>: "~/.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id_rsa</a:t>
            </a:r>
            <a:r>
              <a:rPr lang="en-US" altLang="ko-KR" sz="1100" dirty="0" smtClean="0"/>
              <a:t>"}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roleGroups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etcd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 smtClean="0"/>
              <a:t>    - kk-m1-ubuntu</a:t>
            </a:r>
          </a:p>
          <a:p>
            <a:r>
              <a:rPr lang="en-US" altLang="ko-KR" sz="1100" dirty="0" smtClean="0"/>
              <a:t>    master:</a:t>
            </a:r>
          </a:p>
          <a:p>
            <a:r>
              <a:rPr lang="en-US" altLang="ko-KR" sz="1100" dirty="0" smtClean="0"/>
              <a:t>    - kk-m1-ubuntu</a:t>
            </a:r>
          </a:p>
          <a:p>
            <a:r>
              <a:rPr lang="en-US" altLang="ko-KR" sz="1100" dirty="0" smtClean="0"/>
              <a:t>    worker:</a:t>
            </a:r>
          </a:p>
          <a:p>
            <a:r>
              <a:rPr lang="en-US" altLang="ko-KR" sz="1100" dirty="0" smtClean="0"/>
              <a:t>    - kk-w1-ubuntu</a:t>
            </a:r>
          </a:p>
          <a:p>
            <a:r>
              <a:rPr lang="en-US" altLang="ko-KR" sz="1100" dirty="0" smtClean="0"/>
              <a:t>    - kk-w2-ubuntu</a:t>
            </a:r>
          </a:p>
          <a:p>
            <a:r>
              <a:rPr lang="en-US" altLang="ko-KR" sz="1100" dirty="0" smtClean="0"/>
              <a:t>    - kk-m2-ubuntu</a:t>
            </a:r>
            <a:endParaRPr lang="ko-KR" altLang="en-US" sz="1100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80090" y="5843016"/>
            <a:ext cx="8441667" cy="826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DELETE NODE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ko-KR" altLang="en-US" sz="1600" dirty="0" err="1" smtClean="0"/>
              <a:t>노드</a:t>
            </a:r>
            <a:r>
              <a:rPr kumimoji="1" lang="ko-KR" altLang="en-US" sz="1600" dirty="0" smtClean="0"/>
              <a:t> 삭</a:t>
            </a:r>
            <a:r>
              <a:rPr kumimoji="1" lang="ko-KR" altLang="en-US" sz="1600" dirty="0" smtClean="0"/>
              <a:t>제</a:t>
            </a:r>
            <a:endParaRPr kumimoji="1" lang="en-US" altLang="ko-KR" sz="1600" dirty="0" smtClean="0"/>
          </a:p>
          <a:p>
            <a:pPr lvl="1"/>
            <a:r>
              <a:rPr kumimoji="1" lang="en-US" altLang="ko-KR" sz="1200" dirty="0" smtClean="0"/>
              <a:t>Work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node</a:t>
            </a:r>
            <a:r>
              <a:rPr kumimoji="1" lang="ko-KR" altLang="en-US" sz="1200" dirty="0" smtClean="0"/>
              <a:t> </a:t>
            </a:r>
            <a:r>
              <a:rPr kumimoji="1" lang="en-US" altLang="ko-KR" sz="1200" dirty="0" smtClean="0"/>
              <a:t>kk-m2-ubuntu</a:t>
            </a:r>
            <a:r>
              <a:rPr kumimoji="1" lang="ko-KR" altLang="en-US" sz="1200" dirty="0" smtClean="0"/>
              <a:t>를 삭제</a:t>
            </a:r>
            <a:endParaRPr kumimoji="1" lang="en-US" altLang="ko-KR" sz="1200" dirty="0" smtClean="0"/>
          </a:p>
          <a:p>
            <a:pPr lvl="1"/>
            <a:r>
              <a:rPr lang="en-US" altLang="ko-KR" sz="1200" dirty="0" err="1" smtClean="0"/>
              <a:t>kubectl</a:t>
            </a:r>
            <a:r>
              <a:rPr lang="en-US" altLang="ko-KR" sz="1200" dirty="0" smtClean="0"/>
              <a:t> cordon </a:t>
            </a:r>
            <a:r>
              <a:rPr lang="en-US" altLang="ko-KR" sz="1200" dirty="0" smtClean="0"/>
              <a:t>kk-m2-ubuntu</a:t>
            </a:r>
            <a:endParaRPr kumimoji="1" lang="en-US" altLang="ko-KR" sz="1200" dirty="0" smtClean="0"/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create </a:t>
            </a:r>
            <a:r>
              <a:rPr lang="en-US" altLang="ko-KR" sz="1200" dirty="0" err="1" smtClean="0"/>
              <a:t>config</a:t>
            </a:r>
            <a:r>
              <a:rPr lang="en-US" altLang="ko-KR" sz="1200" dirty="0" smtClean="0"/>
              <a:t> --</a:t>
            </a:r>
            <a:r>
              <a:rPr lang="en-US" altLang="ko-KR" sz="1200" dirty="0" smtClean="0"/>
              <a:t>from-cluster </a:t>
            </a:r>
            <a:r>
              <a:rPr lang="ko-KR" altLang="en-US" sz="1200" dirty="0" smtClean="0"/>
              <a:t>로 클러스터 구성파일 생성</a:t>
            </a:r>
            <a:endParaRPr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ko-KR" altLang="en-US" sz="1600" dirty="0" smtClean="0"/>
              <a:t>실</a:t>
            </a:r>
            <a:r>
              <a:rPr kumimoji="1" lang="ko-KR" altLang="en-US" sz="1600" dirty="0" smtClean="0"/>
              <a:t>행</a:t>
            </a:r>
            <a:endParaRPr kumimoji="1" lang="en-US" altLang="ko-KR" sz="1600" dirty="0" smtClean="0"/>
          </a:p>
          <a:p>
            <a:pPr lvl="1"/>
            <a:r>
              <a:rPr lang="en-US" altLang="ko-KR" sz="1200" dirty="0" smtClean="0"/>
              <a:t>./</a:t>
            </a:r>
            <a:r>
              <a:rPr lang="en-US" altLang="ko-KR" sz="1200" dirty="0" err="1" smtClean="0"/>
              <a:t>kk</a:t>
            </a:r>
            <a:r>
              <a:rPr lang="en-US" altLang="ko-KR" sz="1200" dirty="0" smtClean="0"/>
              <a:t> delete node </a:t>
            </a:r>
            <a:r>
              <a:rPr lang="en-US" altLang="ko-KR" sz="1200" dirty="0" smtClean="0"/>
              <a:t>kk-m2-ubuntu </a:t>
            </a:r>
            <a:r>
              <a:rPr lang="en-US" altLang="ko-KR" sz="1200" dirty="0" smtClean="0"/>
              <a:t>-f </a:t>
            </a:r>
            <a:r>
              <a:rPr lang="en-US" altLang="ko-KR" sz="1200" dirty="0" smtClean="0"/>
              <a:t> delete-</a:t>
            </a:r>
            <a:r>
              <a:rPr lang="en-US" altLang="ko-KR" sz="1200" dirty="0" err="1" smtClean="0"/>
              <a:t>node.yaml</a:t>
            </a:r>
            <a:endParaRPr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9</a:t>
            </a:fld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BDD322C-87E8-DC76-6940-3F67548C598D}"/>
              </a:ext>
            </a:extLst>
          </p:cNvPr>
          <p:cNvSpPr txBox="1"/>
          <p:nvPr/>
        </p:nvSpPr>
        <p:spPr>
          <a:xfrm>
            <a:off x="1379014" y="2048256"/>
            <a:ext cx="5296643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hosts:</a:t>
            </a:r>
          </a:p>
          <a:p>
            <a:r>
              <a:rPr lang="en-US" altLang="ko-KR" sz="1100" dirty="0" smtClean="0"/>
              <a:t>  - </a:t>
            </a:r>
            <a:r>
              <a:rPr lang="en-US" altLang="ko-KR" sz="1100" dirty="0" smtClean="0"/>
              <a:t>{name: kk-m1-ubuntu, address: 10.100.0.107, </a:t>
            </a:r>
            <a:r>
              <a:rPr lang="en-US" altLang="ko-KR" sz="1100" dirty="0" err="1" smtClean="0"/>
              <a:t>privateKeyPath</a:t>
            </a:r>
            <a:r>
              <a:rPr lang="en-US" altLang="ko-KR" sz="1100" dirty="0" smtClean="0"/>
              <a:t>: "~/.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id_rsa</a:t>
            </a:r>
            <a:r>
              <a:rPr lang="en-US" altLang="ko-KR" sz="1100" dirty="0" smtClean="0"/>
              <a:t>"}</a:t>
            </a:r>
          </a:p>
          <a:p>
            <a:r>
              <a:rPr lang="en-US" altLang="ko-KR" sz="1100" dirty="0" smtClean="0"/>
              <a:t>  - {name: kk-w1-ubuntu, address: 10.100.0.109, </a:t>
            </a:r>
            <a:r>
              <a:rPr lang="en-US" altLang="ko-KR" sz="1100" dirty="0" err="1" smtClean="0"/>
              <a:t>privateKeyPath</a:t>
            </a:r>
            <a:r>
              <a:rPr lang="en-US" altLang="ko-KR" sz="1100" dirty="0" smtClean="0"/>
              <a:t>: "~/.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id_rsa</a:t>
            </a:r>
            <a:r>
              <a:rPr lang="en-US" altLang="ko-KR" sz="1100" dirty="0" smtClean="0"/>
              <a:t>"}</a:t>
            </a:r>
          </a:p>
          <a:p>
            <a:r>
              <a:rPr lang="en-US" altLang="ko-KR" sz="1100" dirty="0" smtClean="0"/>
              <a:t>  - {name: kk-w2-ubuntu, address: 10.100.0.110, </a:t>
            </a:r>
            <a:r>
              <a:rPr lang="en-US" altLang="ko-KR" sz="1100" dirty="0" err="1" smtClean="0"/>
              <a:t>privateKeyPath</a:t>
            </a:r>
            <a:r>
              <a:rPr lang="en-US" altLang="ko-KR" sz="1100" dirty="0" smtClean="0"/>
              <a:t>: "~/.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id_rsa</a:t>
            </a:r>
            <a:r>
              <a:rPr lang="en-US" altLang="ko-KR" sz="1100" dirty="0" smtClean="0"/>
              <a:t>"}</a:t>
            </a:r>
          </a:p>
          <a:p>
            <a:r>
              <a:rPr lang="en-US" altLang="ko-KR" sz="1100" dirty="0" smtClean="0"/>
              <a:t>  - {name: kk-m2-ubuntu, address: 10.100.0.108, </a:t>
            </a:r>
            <a:r>
              <a:rPr lang="en-US" altLang="ko-KR" sz="1100" dirty="0" err="1" smtClean="0"/>
              <a:t>privateKeyPath</a:t>
            </a:r>
            <a:r>
              <a:rPr lang="en-US" altLang="ko-KR" sz="1100" dirty="0" smtClean="0"/>
              <a:t>: "~/.</a:t>
            </a:r>
            <a:r>
              <a:rPr lang="en-US" altLang="ko-KR" sz="1100" dirty="0" err="1" smtClean="0"/>
              <a:t>ssh</a:t>
            </a:r>
            <a:r>
              <a:rPr lang="en-US" altLang="ko-KR" sz="1100" dirty="0" smtClean="0"/>
              <a:t>/</a:t>
            </a:r>
            <a:r>
              <a:rPr lang="en-US" altLang="ko-KR" sz="1100" dirty="0" err="1" smtClean="0"/>
              <a:t>id_rsa</a:t>
            </a:r>
            <a:r>
              <a:rPr lang="en-US" altLang="ko-KR" sz="1100" dirty="0" smtClean="0"/>
              <a:t>"}</a:t>
            </a:r>
          </a:p>
          <a:p>
            <a:r>
              <a:rPr lang="en-US" altLang="ko-KR" sz="1100" dirty="0" smtClean="0"/>
              <a:t>  </a:t>
            </a:r>
            <a:r>
              <a:rPr lang="en-US" altLang="ko-KR" sz="1100" dirty="0" err="1" smtClean="0"/>
              <a:t>roleGroups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 smtClean="0"/>
              <a:t>    </a:t>
            </a:r>
            <a:r>
              <a:rPr lang="en-US" altLang="ko-KR" sz="1100" dirty="0" err="1" smtClean="0"/>
              <a:t>etcd</a:t>
            </a:r>
            <a:r>
              <a:rPr lang="en-US" altLang="ko-KR" sz="1100" dirty="0" smtClean="0"/>
              <a:t>:</a:t>
            </a:r>
          </a:p>
          <a:p>
            <a:r>
              <a:rPr lang="en-US" altLang="ko-KR" sz="1100" dirty="0" smtClean="0"/>
              <a:t>    - kk-m1-ubuntu</a:t>
            </a:r>
          </a:p>
          <a:p>
            <a:r>
              <a:rPr lang="en-US" altLang="ko-KR" sz="1100" dirty="0" smtClean="0"/>
              <a:t>    master:</a:t>
            </a:r>
          </a:p>
          <a:p>
            <a:r>
              <a:rPr lang="en-US" altLang="ko-KR" sz="1100" dirty="0" smtClean="0"/>
              <a:t>    - kk-m1-ubuntu</a:t>
            </a:r>
          </a:p>
          <a:p>
            <a:r>
              <a:rPr lang="en-US" altLang="ko-KR" sz="1100" dirty="0" smtClean="0"/>
              <a:t>    worker:</a:t>
            </a:r>
          </a:p>
          <a:p>
            <a:r>
              <a:rPr lang="en-US" altLang="ko-KR" sz="1100" dirty="0" smtClean="0"/>
              <a:t>    - kk-w1-ubuntu</a:t>
            </a:r>
          </a:p>
          <a:p>
            <a:r>
              <a:rPr lang="en-US" altLang="ko-KR" sz="1100" dirty="0" smtClean="0"/>
              <a:t>    - kk-w2-ubuntu</a:t>
            </a:r>
          </a:p>
          <a:p>
            <a:r>
              <a:rPr lang="en-US" altLang="ko-KR" sz="1100" dirty="0" smtClean="0"/>
              <a:t>    - kk-m2-ubuntu</a:t>
            </a:r>
            <a:endParaRPr lang="ko-KR" altLang="en-US" sz="1100" dirty="0"/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14412" y="4901565"/>
            <a:ext cx="101631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16736</TotalTime>
  <Words>961</Words>
  <Application>Microsoft Office PowerPoint</Application>
  <PresentationFormat>사용자 지정</PresentationFormat>
  <Paragraphs>254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3" baseType="lpstr">
      <vt:lpstr>Office 테마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bluedove</dc:creator>
  <cp:lastModifiedBy>bluedove</cp:lastModifiedBy>
  <cp:revision>1751</cp:revision>
  <dcterms:created xsi:type="dcterms:W3CDTF">2021-12-17T05:27:02Z</dcterms:created>
  <dcterms:modified xsi:type="dcterms:W3CDTF">2023-07-16T06:05:29Z</dcterms:modified>
</cp:coreProperties>
</file>