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30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000" autoAdjust="0"/>
  </p:normalViewPr>
  <p:slideViewPr>
    <p:cSldViewPr snapToGrid="0">
      <p:cViewPr varScale="1">
        <p:scale>
          <a:sx n="104" d="100"/>
          <a:sy n="104" d="100"/>
        </p:scale>
        <p:origin x="-108" y="-522"/>
      </p:cViewPr>
      <p:guideLst>
        <p:guide orient="horz" pos="2160"/>
        <p:guide orient="horz" pos="572"/>
        <p:guide orient="horz" pos="4201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268" y="7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E94788-9F7B-D35B-FAB7-EB121D0D1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DC19CD-314A-ED61-F39E-08185A389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0B92-172B-439F-85FB-A9644A74923E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63B2BD-2E40-785A-0824-4569DCFDF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49BC9DA-3CDC-BBA3-9639-2CA976AA0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7D8D-F4DA-42BF-AE23-5B392BC00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6102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EBAB-3779-4750-A28A-CA1A89258F03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11B7-29F8-4B07-A579-578A0D92C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9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95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여기서 마치도록 하겠습니다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감사합니다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74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037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A5C66A-EEF7-436A-9A6E-FD6DED80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29FF813-B895-4D1A-B9B3-A1A5544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ACDEF3-887B-434A-B944-D08A80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664053-AD39-4B83-B213-8909519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D72866-CDC3-4F17-8D81-09815AC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92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9C7DAC-B713-4ADF-8812-E78AC70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C40A57-7A38-47B3-8DD4-E0A93818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30BB8C-A3D4-42B3-BBC7-BC93287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5B4641-366C-4DB6-B39A-77B0634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06155E-DEFF-4B87-9815-02E79CB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7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A32D183-AACD-4833-82E3-4DFF7F0A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692FFB-4B6B-4C0A-97B7-5361E10B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0F826-1F1F-42C3-974A-06B13FA4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C18F64-2DDE-48E2-A24A-59A7658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F81D36-AAF3-45B0-B3D6-871D27C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141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639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00123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571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801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94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10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1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949274-D005-4909-A318-8D0BF0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466307-71D3-47B9-925B-E4A29D2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F73B3-349D-4B2A-9DC8-90C9C9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12150D-233E-4966-9D6B-C5B489B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3BB137-5A53-4F43-880F-D55399B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392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09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432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89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76ECF3-0BD6-4941-93D2-E700E17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E16FE6-557F-4BA2-90D0-F2D0F7A6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E4E659-75EF-47E5-93A1-849BACF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A1D569-0311-4B80-946A-6917EE06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B80F90-EF8E-43AB-B813-2AE5B8A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75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AE54C6-924E-4B12-B0FE-5E5D6362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9F24F-2A44-4929-BE6D-8BFB79A4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753C25-F5D0-49C9-8F97-62A6CAA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DB3E2D2-D80D-4C2D-A5B5-CBE9141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A211CA-8B41-4126-B17F-6F0A7E3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A0FDF16-F664-4BEE-8FE5-35C4F78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45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D3051-B92E-4081-842C-16431B8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10A4D5-18AB-4167-B0DD-CADEF2A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4010E2-59B2-4A6B-AE61-C174E46D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CC8DA65-6A52-481C-AB8A-CD0C8460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94C8CAB-EB2A-4736-8EA5-5A8593AF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3141409-252B-498F-BC43-B564782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66857A2-C780-451F-9BD7-C5FE15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01BC856-CE74-4568-8296-BCD848A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5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4D820A-F4CD-4BBD-920B-E071403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EE1D6A7-8063-46F7-B986-0B1FCD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AC1726A-CFC6-4DB2-A1FE-21F9437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1EA8A87-9C6A-4883-9D8D-F2F5144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9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7DFD4CE-D7F0-4F53-B058-2261AE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55E5990-5A62-498B-A822-7FE7D86D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9F7BFC5-E112-491A-82E1-9F72826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F7BEFF-12F1-486B-B302-41333A5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59961B-6512-4AE2-897E-509159D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DFEACD-9B74-4436-A08D-827CFCD2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394BB1-8FD7-4591-9E38-0BEB87D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B5E5DA-EE9A-41BF-9477-69DC736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C49461C-E343-4D00-A25F-C69E05B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6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DFCDB4-ECA5-44CF-9F07-18B116C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0AFA1C3-D7C9-4734-9C80-D3D104A9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ABF2F6-EDCA-4E79-B989-AB19A4E8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C8A32D-0508-498E-AAEA-B0A360B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49A1C8-356C-40ED-921E-3B3DC98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E00039-DC53-45F3-B6EF-8230FAE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30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42F0051-2858-41AD-8274-273D69F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E9224A4-4100-47D3-B74F-57137732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12F1BA-82FD-4900-833E-D5B38F33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1D764D-4151-4B69-8A54-AD8A3968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166C52-8457-4A9D-A998-90B194F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54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DE67-2888-4A62-AD87-FC999A9B07DD}" type="datetimeFigureOut">
              <a:rPr lang="ko-KR" altLang="en-US" smtClean="0"/>
              <a:pPr/>
              <a:t>2023-07-17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2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200" y="2313822"/>
            <a:ext cx="731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err="1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KubeKey</a:t>
            </a:r>
            <a:r>
              <a:rPr lang="en-US" altLang="ko-KR" sz="40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세미나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3830062"/>
            <a:ext cx="434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2023.07.17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98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UPGRADE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Kubernetes</a:t>
            </a:r>
            <a:r>
              <a:rPr kumimoji="1" lang="ko-KR" altLang="en-US" sz="1600" dirty="0" smtClean="0"/>
              <a:t>의 버전 업그레이드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err="1" smtClean="0"/>
              <a:t>kubekey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err="1" smtClean="0"/>
              <a:t>kubernetes</a:t>
            </a:r>
            <a:r>
              <a:rPr kumimoji="1" lang="ko-KR" altLang="en-US" sz="1200" dirty="0" smtClean="0"/>
              <a:t>의 버전을 </a:t>
            </a:r>
            <a:r>
              <a:rPr kumimoji="1" lang="en-US" altLang="ko-KR" sz="1200" dirty="0" smtClean="0"/>
              <a:t>v1.22.17 </a:t>
            </a:r>
            <a:r>
              <a:rPr kumimoji="1" lang="ko-KR" altLang="en-US" sz="1200" dirty="0" smtClean="0"/>
              <a:t>에서 </a:t>
            </a:r>
            <a:r>
              <a:rPr kumimoji="1" lang="en-US" altLang="ko-KR" sz="1200" dirty="0" smtClean="0"/>
              <a:t>v1.24.9 </a:t>
            </a:r>
            <a:r>
              <a:rPr kumimoji="1" lang="ko-KR" altLang="en-US" sz="1200" dirty="0" smtClean="0"/>
              <a:t>로 업그레이드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v3.2.x</a:t>
            </a:r>
            <a:r>
              <a:rPr kumimoji="1" lang="ko-KR" altLang="en-US" sz="1200" dirty="0" smtClean="0"/>
              <a:t>를 실행하는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클러스터가 있어야 한다</a:t>
            </a:r>
            <a:r>
              <a:rPr kumimoji="1"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--from-cluster </a:t>
            </a:r>
            <a:r>
              <a:rPr lang="ko-KR" altLang="en-US" sz="1200" dirty="0" smtClean="0"/>
              <a:t>로 구성 파일 </a:t>
            </a:r>
            <a:r>
              <a:rPr lang="ko-KR" altLang="en-US" sz="1200" dirty="0" smtClean="0"/>
              <a:t>생성 </a:t>
            </a:r>
            <a:r>
              <a:rPr lang="ko-KR" altLang="en-US" sz="1200" dirty="0" smtClean="0"/>
              <a:t>및 수정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upgrade --with-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 v1.24.9  -f upgrade-k8s.yaml</a:t>
            </a:r>
          </a:p>
          <a:p>
            <a:pPr lvl="1"/>
            <a:r>
              <a:rPr kumimoji="1" lang="ko-KR" altLang="en-US" sz="1200" dirty="0" smtClean="0"/>
              <a:t>에러발생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10</a:t>
            </a:fld>
            <a:endParaRPr lang="ko-KR" altLang="en-US" sz="1200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656" y="5875846"/>
            <a:ext cx="10334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407988" y="2402854"/>
            <a:ext cx="1082539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The connection to the server lb.kubesphere.local:6443 was refused - did you specify the right host or port?</a:t>
            </a:r>
          </a:p>
          <a:p>
            <a:r>
              <a:rPr lang="en-US" altLang="ko-KR" sz="800" dirty="0" smtClean="0"/>
              <a:t>10:07:26 KST message: [kk-m1-ubuntu]</a:t>
            </a:r>
          </a:p>
          <a:p>
            <a:r>
              <a:rPr lang="en-US" altLang="ko-KR" sz="800" dirty="0" smtClean="0"/>
              <a:t>get </a:t>
            </a:r>
            <a:r>
              <a:rPr lang="en-US" altLang="ko-KR" sz="800" dirty="0" err="1" smtClean="0"/>
              <a:t>kubernetes</a:t>
            </a:r>
            <a:r>
              <a:rPr lang="en-US" altLang="ko-KR" sz="800" dirty="0" smtClean="0"/>
              <a:t> cluster info failed: Failed to exec command: </a:t>
            </a:r>
            <a:r>
              <a:rPr lang="en-US" altLang="ko-KR" sz="800" dirty="0" err="1" smtClean="0"/>
              <a:t>sudo</a:t>
            </a:r>
            <a:r>
              <a:rPr lang="en-US" altLang="ko-KR" sz="800" dirty="0" smtClean="0"/>
              <a:t> -E /bin/bash -c "/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/local/bin/</a:t>
            </a:r>
            <a:r>
              <a:rPr lang="en-US" altLang="ko-KR" sz="800" dirty="0" err="1" smtClean="0"/>
              <a:t>kubectl</a:t>
            </a:r>
            <a:r>
              <a:rPr lang="en-US" altLang="ko-KR" sz="800" dirty="0" smtClean="0"/>
              <a:t> --no-headers=true get nodes -o custom-columns=:</a:t>
            </a:r>
            <a:r>
              <a:rPr lang="en-US" altLang="ko-KR" sz="800" dirty="0" err="1" smtClean="0"/>
              <a:t>metadata.name,:status.nodeInfo.kubeletVersion,:status.addresses</a:t>
            </a:r>
            <a:r>
              <a:rPr lang="en-US" altLang="ko-KR" sz="800" dirty="0" smtClean="0"/>
              <a:t>" </a:t>
            </a:r>
          </a:p>
          <a:p>
            <a:r>
              <a:rPr lang="en-US" altLang="ko-KR" sz="800" dirty="0" smtClean="0"/>
              <a:t>The connection to the server lb.kubesphere.local:6443 was refused - did you specify the right host or port?: Process exited with status 1</a:t>
            </a:r>
            <a:endParaRPr lang="en-US" altLang="ko-KR" sz="800" dirty="0" smtClean="0"/>
          </a:p>
          <a:p>
            <a:r>
              <a:rPr lang="en-US" altLang="ko-KR" sz="800" dirty="0" smtClean="0"/>
              <a:t>…</a:t>
            </a:r>
            <a:endParaRPr lang="en-US" altLang="ko-KR" sz="800" dirty="0" smtClean="0"/>
          </a:p>
          <a:p>
            <a:r>
              <a:rPr lang="en-US" altLang="ko-KR" sz="800" dirty="0" smtClean="0"/>
              <a:t>…</a:t>
            </a:r>
            <a:endParaRPr lang="en-US" altLang="ko-KR" sz="800" dirty="0" smtClean="0"/>
          </a:p>
          <a:p>
            <a:r>
              <a:rPr lang="en-US" altLang="ko-KR" sz="800" dirty="0" smtClean="0"/>
              <a:t>error</a:t>
            </a:r>
            <a:r>
              <a:rPr lang="en-US" altLang="ko-KR" sz="800" dirty="0" smtClean="0"/>
              <a:t>: Pipeline[</a:t>
            </a:r>
            <a:r>
              <a:rPr lang="en-US" altLang="ko-KR" sz="800" dirty="0" err="1" smtClean="0"/>
              <a:t>UpgradeClusterPipeline</a:t>
            </a:r>
            <a:r>
              <a:rPr lang="en-US" altLang="ko-KR" sz="800" dirty="0" smtClean="0"/>
              <a:t>] execute failed: Module[</a:t>
            </a:r>
            <a:r>
              <a:rPr lang="en-US" altLang="ko-KR" sz="800" dirty="0" err="1" smtClean="0"/>
              <a:t>ProgressiveUpgradeModule</a:t>
            </a:r>
            <a:r>
              <a:rPr lang="en-US" altLang="ko-KR" sz="800" dirty="0" smtClean="0"/>
              <a:t> 1/2] exec failed: </a:t>
            </a:r>
          </a:p>
          <a:p>
            <a:r>
              <a:rPr lang="en-US" altLang="ko-KR" sz="800" dirty="0" smtClean="0"/>
              <a:t>failed: [kk-m1-ubuntu] [</a:t>
            </a:r>
            <a:r>
              <a:rPr lang="en-US" altLang="ko-KR" sz="800" dirty="0" err="1" smtClean="0"/>
              <a:t>UpgradeClusterOnMaster</a:t>
            </a:r>
            <a:r>
              <a:rPr lang="en-US" altLang="ko-KR" sz="800" dirty="0" smtClean="0"/>
              <a:t>] exec failed after 3 retires: upgrade cluster using 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failed: kk-m1-ubuntu: </a:t>
            </a:r>
          </a:p>
          <a:p>
            <a:r>
              <a:rPr lang="en-US" altLang="ko-KR" sz="800" dirty="0" smtClean="0"/>
              <a:t>failed: [kk-m1-ubuntu] [</a:t>
            </a:r>
            <a:r>
              <a:rPr lang="en-US" altLang="ko-KR" sz="800" dirty="0" err="1" smtClean="0"/>
              <a:t>KubeadmUpgrade</a:t>
            </a:r>
            <a:r>
              <a:rPr lang="en-US" altLang="ko-KR" sz="800" dirty="0" smtClean="0"/>
              <a:t>] exec failed after 3 retires: upgrade master failed: kk-m1-ubuntu: Failed to exec command: </a:t>
            </a:r>
            <a:r>
              <a:rPr lang="en-US" altLang="ko-KR" sz="800" dirty="0" err="1" smtClean="0"/>
              <a:t>sudo</a:t>
            </a:r>
            <a:r>
              <a:rPr lang="en-US" altLang="ko-KR" sz="800" dirty="0" smtClean="0"/>
              <a:t> -E /bin/bash -c "timeout -k 600s </a:t>
            </a:r>
            <a:r>
              <a:rPr lang="en-US" altLang="ko-KR" sz="800" dirty="0" err="1" smtClean="0"/>
              <a:t>600s</a:t>
            </a:r>
            <a:r>
              <a:rPr lang="en-US" altLang="ko-KR" sz="800" dirty="0" smtClean="0"/>
              <a:t> 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/local/bin/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upgrade apply v1.24.9 –y</a:t>
            </a:r>
          </a:p>
          <a:p>
            <a:r>
              <a:rPr lang="en-US" altLang="ko-KR" sz="800" dirty="0" smtClean="0"/>
              <a:t> --ignore-preflight-errors=all --allow-experimental-upgrades --allow-release-candidate-upgrades --</a:t>
            </a:r>
            <a:r>
              <a:rPr lang="en-US" altLang="ko-KR" sz="800" dirty="0" err="1" smtClean="0"/>
              <a:t>etcd</a:t>
            </a:r>
            <a:r>
              <a:rPr lang="en-US" altLang="ko-KR" sz="800" dirty="0" smtClean="0"/>
              <a:t>-upgrade=false --certificate-renewal=true " 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Making sure the configuration is correct: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Reading configuration from the cluster...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FYI: You can look at this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 file with '</a:t>
            </a:r>
            <a:r>
              <a:rPr lang="en-US" altLang="ko-KR" sz="800" dirty="0" err="1" smtClean="0"/>
              <a:t>kubectl</a:t>
            </a:r>
            <a:r>
              <a:rPr lang="en-US" altLang="ko-KR" sz="800" dirty="0" smtClean="0"/>
              <a:t> -n </a:t>
            </a:r>
            <a:r>
              <a:rPr lang="en-US" altLang="ko-KR" sz="800" dirty="0" err="1" smtClean="0"/>
              <a:t>kube</a:t>
            </a:r>
            <a:r>
              <a:rPr lang="en-US" altLang="ko-KR" sz="800" dirty="0" smtClean="0"/>
              <a:t>-system get cm </a:t>
            </a:r>
            <a:r>
              <a:rPr lang="en-US" altLang="ko-KR" sz="800" dirty="0" err="1" smtClean="0"/>
              <a:t>kubeadm-config</a:t>
            </a:r>
            <a:r>
              <a:rPr lang="en-US" altLang="ko-KR" sz="800" dirty="0" smtClean="0"/>
              <a:t> -o </a:t>
            </a:r>
            <a:r>
              <a:rPr lang="en-US" altLang="ko-KR" sz="800" dirty="0" err="1" smtClean="0"/>
              <a:t>yaml</a:t>
            </a:r>
            <a:r>
              <a:rPr lang="en-US" altLang="ko-KR" sz="800" dirty="0" smtClean="0"/>
              <a:t>'</a:t>
            </a:r>
          </a:p>
          <a:p>
            <a:r>
              <a:rPr lang="en-US" altLang="ko-KR" sz="800" dirty="0" smtClean="0"/>
              <a:t>W0716 13:44:05.657478   62373 initconfiguration.go:120] Usage of CRI endpoints without URL scheme is deprecated and can cause </a:t>
            </a:r>
            <a:r>
              <a:rPr lang="en-US" altLang="ko-KR" sz="800" dirty="0" err="1" smtClean="0"/>
              <a:t>kubelet</a:t>
            </a:r>
            <a:r>
              <a:rPr lang="en-US" altLang="ko-KR" sz="800" dirty="0" smtClean="0"/>
              <a:t> errors in the future. Automatically </a:t>
            </a:r>
            <a:r>
              <a:rPr lang="en-US" altLang="ko-KR" sz="800" dirty="0" err="1" smtClean="0"/>
              <a:t>prepending</a:t>
            </a:r>
            <a:r>
              <a:rPr lang="en-US" altLang="ko-KR" sz="800" dirty="0" smtClean="0"/>
              <a:t> scheme "</a:t>
            </a:r>
            <a:r>
              <a:rPr lang="en-US" altLang="ko-KR" sz="800" dirty="0" err="1" smtClean="0"/>
              <a:t>unix</a:t>
            </a:r>
            <a:r>
              <a:rPr lang="en-US" altLang="ko-KR" sz="800" dirty="0" smtClean="0"/>
              <a:t>" to the "</a:t>
            </a:r>
            <a:r>
              <a:rPr lang="en-US" altLang="ko-KR" sz="800" dirty="0" err="1" smtClean="0"/>
              <a:t>criSocket</a:t>
            </a:r>
            <a:r>
              <a:rPr lang="en-US" altLang="ko-KR" sz="800" dirty="0" smtClean="0"/>
              <a:t>“</a:t>
            </a:r>
          </a:p>
          <a:p>
            <a:r>
              <a:rPr lang="en-US" altLang="ko-KR" sz="800" dirty="0" smtClean="0"/>
              <a:t> with value "/</a:t>
            </a:r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/run/</a:t>
            </a:r>
            <a:r>
              <a:rPr lang="en-US" altLang="ko-KR" sz="800" dirty="0" err="1" smtClean="0"/>
              <a:t>dockershim.sock</a:t>
            </a:r>
            <a:r>
              <a:rPr lang="en-US" altLang="ko-KR" sz="800" dirty="0" smtClean="0"/>
              <a:t>". Please update your configuration!</a:t>
            </a:r>
          </a:p>
          <a:p>
            <a:r>
              <a:rPr lang="en-US" altLang="ko-KR" sz="800" dirty="0" smtClean="0"/>
              <a:t>W0716 13:44:05.657549   62373 utils.go:69] The recommended value for "</a:t>
            </a:r>
            <a:r>
              <a:rPr lang="en-US" altLang="ko-KR" sz="800" dirty="0" err="1" smtClean="0"/>
              <a:t>clusterDNS</a:t>
            </a:r>
            <a:r>
              <a:rPr lang="en-US" altLang="ko-KR" sz="800" dirty="0" smtClean="0"/>
              <a:t>" in "</a:t>
            </a:r>
            <a:r>
              <a:rPr lang="en-US" altLang="ko-KR" sz="800" dirty="0" err="1" smtClean="0"/>
              <a:t>KubeletConfiguration</a:t>
            </a:r>
            <a:r>
              <a:rPr lang="en-US" altLang="ko-KR" sz="800" dirty="0" smtClean="0"/>
              <a:t>" is: [10.233.0.10]; the provided value is: [169.254.25.10]</a:t>
            </a:r>
          </a:p>
          <a:p>
            <a:r>
              <a:rPr lang="en-US" altLang="ko-KR" sz="800" dirty="0" smtClean="0"/>
              <a:t>[preflight] Running pre-flight checks.</a:t>
            </a:r>
          </a:p>
          <a:p>
            <a:r>
              <a:rPr lang="en-US" altLang="ko-KR" sz="800" dirty="0" smtClean="0"/>
              <a:t>[upgrade] Running cluster health checks</a:t>
            </a:r>
          </a:p>
          <a:p>
            <a:r>
              <a:rPr lang="en-US" altLang="ko-KR" sz="800" dirty="0" smtClean="0"/>
              <a:t>[upgrade/version] You have chosen to change the cluster version to "v1.24.9"</a:t>
            </a:r>
          </a:p>
          <a:p>
            <a:r>
              <a:rPr lang="en-US" altLang="ko-KR" sz="800" dirty="0" smtClean="0"/>
              <a:t>[upgrade/versions] Cluster version: v1.23.15</a:t>
            </a:r>
          </a:p>
          <a:p>
            <a:r>
              <a:rPr lang="en-US" altLang="ko-KR" sz="800" dirty="0" smtClean="0"/>
              <a:t>[upgrade/versions] 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version: v1.24.9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Pulling images required for setting up a </a:t>
            </a:r>
            <a:r>
              <a:rPr lang="en-US" altLang="ko-KR" sz="800" dirty="0" err="1" smtClean="0"/>
              <a:t>Kubernetes</a:t>
            </a:r>
            <a:r>
              <a:rPr lang="en-US" altLang="ko-KR" sz="800" dirty="0" smtClean="0"/>
              <a:t> cluster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This might take a minute or two, depending on the speed of your internet connection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You can also perform this action in beforehand using '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 images pull'</a:t>
            </a:r>
          </a:p>
          <a:p>
            <a:r>
              <a:rPr lang="en-US" altLang="ko-KR" sz="800" dirty="0" err="1" smtClean="0"/>
              <a:t>crictl</a:t>
            </a:r>
            <a:r>
              <a:rPr lang="en-US" altLang="ko-KR" sz="800" dirty="0" smtClean="0"/>
              <a:t> is required by the container runtime: exec: "</a:t>
            </a:r>
            <a:r>
              <a:rPr lang="en-US" altLang="ko-KR" sz="800" dirty="0" err="1" smtClean="0"/>
              <a:t>crictl</a:t>
            </a:r>
            <a:r>
              <a:rPr lang="en-US" altLang="ko-KR" sz="800" dirty="0" smtClean="0"/>
              <a:t>": executable file not found in $PATH</a:t>
            </a:r>
          </a:p>
          <a:p>
            <a:r>
              <a:rPr lang="en-US" altLang="ko-KR" sz="800" dirty="0" smtClean="0"/>
              <a:t>To see the stack trace of this error execute with --v=5 or higher: Process exited with status 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10970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266" y="2768298"/>
            <a:ext cx="5429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5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19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875"/>
            <a:ext cx="95406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978" y="1311547"/>
            <a:ext cx="805462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 smtClean="0">
                <a:solidFill>
                  <a:prstClr val="white"/>
                </a:solidFill>
                <a:latin typeface="+mn-ea"/>
              </a:rPr>
              <a:t>KubeKey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란</a:t>
            </a: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VM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환경구성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Create Multi-node Cluster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Add Node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Delete Node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 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Upgrade Cluster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36978" y="5738260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6978" y="1495135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40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err="1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KubeKey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란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KubeKey</a:t>
            </a:r>
            <a:r>
              <a:rPr kumimoji="1" lang="ko-KR" altLang="en-US" sz="1600" dirty="0" smtClean="0"/>
              <a:t>는</a:t>
            </a:r>
            <a:endParaRPr kumimoji="1" lang="en-US" altLang="ko-KR" sz="1600" dirty="0"/>
          </a:p>
          <a:p>
            <a:pPr lvl="1">
              <a:buFontTx/>
              <a:buChar char="-"/>
            </a:pPr>
            <a:r>
              <a:rPr lang="en-US" altLang="ko-KR" sz="1200" dirty="0" smtClean="0"/>
              <a:t>Go </a:t>
            </a:r>
            <a:r>
              <a:rPr lang="ko-KR" altLang="en-US" sz="1200" dirty="0" smtClean="0"/>
              <a:t>언어로 개발된 </a:t>
            </a:r>
            <a:r>
              <a:rPr lang="en-US" altLang="ko-KR" sz="1200" dirty="0" err="1" smtClean="0"/>
              <a:t>KubeKey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Kubernetes</a:t>
            </a:r>
            <a:r>
              <a:rPr lang="ko-KR" altLang="en-US" sz="1200" dirty="0" smtClean="0"/>
              <a:t>만 설치하거나 </a:t>
            </a:r>
            <a:r>
              <a:rPr lang="en-US" altLang="ko-KR" sz="1200" dirty="0" err="1" smtClean="0"/>
              <a:t>Kubernetes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KubeSphere</a:t>
            </a:r>
            <a:r>
              <a:rPr lang="ko-KR" altLang="en-US" sz="1200" dirty="0" smtClean="0"/>
              <a:t>를 모두 설치 가능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KubeKey</a:t>
            </a:r>
            <a:r>
              <a:rPr kumimoji="1" lang="ko-KR" altLang="en-US" sz="1200" dirty="0" smtClean="0"/>
              <a:t>는 올인원 설치 </a:t>
            </a:r>
            <a:r>
              <a:rPr kumimoji="1" lang="en-US" altLang="ko-KR" sz="1200" dirty="0" smtClean="0"/>
              <a:t>, </a:t>
            </a:r>
            <a:r>
              <a:rPr kumimoji="1" lang="ko-KR" altLang="en-US" sz="1200" dirty="0" smtClean="0"/>
              <a:t>다중 </a:t>
            </a: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설치 및 </a:t>
            </a:r>
            <a:r>
              <a:rPr kumimoji="1" lang="en-US" altLang="ko-KR" sz="1200" dirty="0" smtClean="0"/>
              <a:t>Air-Gapped </a:t>
            </a:r>
            <a:r>
              <a:rPr kumimoji="1" lang="ko-KR" altLang="en-US" sz="1200" dirty="0" smtClean="0"/>
              <a:t>설치 와 같은 여러 설치 옵션을 지원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그외에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추가</a:t>
            </a:r>
            <a:r>
              <a:rPr kumimoji="1" lang="en-US" altLang="ko-KR" sz="1200" dirty="0" smtClean="0"/>
              <a:t>/</a:t>
            </a:r>
            <a:r>
              <a:rPr kumimoji="1" lang="ko-KR" altLang="en-US" sz="1200" dirty="0" smtClean="0"/>
              <a:t>삭제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클러스터 확장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클러스터 업그레이드를 지원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r>
              <a:rPr kumimoji="1" lang="en-US" altLang="ko-KR" sz="1600" dirty="0" err="1" smtClean="0"/>
              <a:t>KubeKey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다운로드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curl -</a:t>
            </a:r>
            <a:r>
              <a:rPr lang="en-US" altLang="ko-KR" sz="1200" dirty="0" err="1" smtClean="0"/>
              <a:t>sfL</a:t>
            </a:r>
            <a:r>
              <a:rPr lang="en-US" altLang="ko-KR" sz="1200" dirty="0" smtClean="0"/>
              <a:t> https://get-kk.kubesphere.io | VERSION=v3.0.7 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–</a:t>
            </a:r>
          </a:p>
          <a:p>
            <a:pPr lvl="1"/>
            <a:r>
              <a:rPr kumimoji="1" lang="en-US" altLang="ko-KR" sz="1200" dirty="0" err="1" smtClean="0"/>
              <a:t>chmod</a:t>
            </a:r>
            <a:r>
              <a:rPr kumimoji="1" lang="en-US" altLang="ko-KR" sz="1200" dirty="0" smtClean="0"/>
              <a:t> +x </a:t>
            </a:r>
            <a:r>
              <a:rPr kumimoji="1" lang="en-US" altLang="ko-KR" sz="1200" dirty="0" err="1" smtClean="0"/>
              <a:t>kk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./</a:t>
            </a:r>
            <a:r>
              <a:rPr kumimoji="1" lang="en-US" altLang="ko-KR" sz="1200" dirty="0" err="1" smtClean="0"/>
              <a:t>kk</a:t>
            </a:r>
            <a:r>
              <a:rPr kumimoji="1" lang="en-US" altLang="ko-KR" sz="1200" dirty="0" smtClean="0"/>
              <a:t> version --show-supported-k8s 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err="1" smtClean="0"/>
              <a:t>kubernetes</a:t>
            </a:r>
            <a:r>
              <a:rPr kumimoji="1" lang="ko-KR" altLang="en-US" sz="1200" dirty="0" err="1" smtClean="0"/>
              <a:t>지원가능한</a:t>
            </a:r>
            <a:r>
              <a:rPr kumimoji="1" lang="ko-KR" altLang="en-US" sz="1200" dirty="0" smtClean="0"/>
              <a:t> 버전 확인</a:t>
            </a:r>
            <a:endParaRPr kumimoji="1" lang="en-US" altLang="ko-KR" sz="1200" dirty="0" smtClean="0"/>
          </a:p>
          <a:p>
            <a:endParaRPr kumimoji="1"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3</a:t>
            </a:fld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" y="4628769"/>
            <a:ext cx="84582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환경구성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Virtual BOX VM </a:t>
            </a:r>
            <a:r>
              <a:rPr kumimoji="1" lang="ko-KR" altLang="en-US" sz="1600" dirty="0" smtClean="0"/>
              <a:t>구성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네트워크 구성</a:t>
            </a:r>
            <a:endParaRPr kumimoji="1" lang="en-US" altLang="ko-KR" sz="1600" dirty="0" smtClean="0"/>
          </a:p>
          <a:p>
            <a:pPr lvl="1"/>
            <a:r>
              <a:rPr lang="ko-KR" altLang="en-US" sz="1200" dirty="0" smtClean="0"/>
              <a:t>각 </a:t>
            </a:r>
            <a:r>
              <a:rPr lang="en-US" altLang="ko-KR" sz="1200" dirty="0" smtClean="0"/>
              <a:t>VM</a:t>
            </a:r>
            <a:r>
              <a:rPr lang="ko-KR" altLang="en-US" sz="1200" dirty="0" smtClean="0"/>
              <a:t>은 네트워크 연결되어 상호간에 접근 가능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r>
              <a:rPr kumimoji="1" lang="en-US" altLang="ko-KR" sz="1600" dirty="0" smtClean="0"/>
              <a:t>SSH key </a:t>
            </a:r>
            <a:r>
              <a:rPr kumimoji="1" lang="ko-KR" altLang="en-US" sz="1600" dirty="0" smtClean="0"/>
              <a:t>로그인</a:t>
            </a:r>
            <a:endParaRPr kumimoji="1" lang="en-US" altLang="ko-KR" sz="1600" dirty="0" smtClean="0"/>
          </a:p>
          <a:p>
            <a:pPr lvl="1"/>
            <a:r>
              <a:rPr kumimoji="1" lang="ko-KR" altLang="en-US" sz="1200" dirty="0" smtClean="0"/>
              <a:t>모든 </a:t>
            </a:r>
            <a:r>
              <a:rPr kumimoji="1" lang="en-US" altLang="ko-KR" sz="1200" dirty="0" smtClean="0"/>
              <a:t>VM</a:t>
            </a:r>
            <a:r>
              <a:rPr kumimoji="1" lang="ko-KR" altLang="en-US" sz="1200" dirty="0" smtClean="0"/>
              <a:t>에 </a:t>
            </a:r>
            <a:r>
              <a:rPr kumimoji="1" lang="en-US" altLang="ko-KR" sz="1200" dirty="0" err="1" smtClean="0"/>
              <a:t>ssh-keygen</a:t>
            </a:r>
            <a:r>
              <a:rPr kumimoji="1" lang="ko-KR" altLang="en-US" sz="1200" dirty="0" smtClean="0"/>
              <a:t>으로 </a:t>
            </a:r>
            <a:r>
              <a:rPr kumimoji="1" lang="en-US" altLang="ko-KR" sz="1200" dirty="0" smtClean="0"/>
              <a:t>id/pw</a:t>
            </a:r>
            <a:r>
              <a:rPr kumimoji="1" lang="ko-KR" altLang="en-US" sz="1200" dirty="0" smtClean="0"/>
              <a:t>없이 접근 가능하게 처리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종속성 프로그램 설치 </a:t>
            </a:r>
            <a:endParaRPr kumimoji="1" lang="en-US" altLang="ko-KR" sz="1600" dirty="0" smtClean="0"/>
          </a:p>
          <a:p>
            <a:pPr lvl="1"/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노드마다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apt-get update</a:t>
            </a:r>
          </a:p>
          <a:p>
            <a:pPr lvl="1"/>
            <a:r>
              <a:rPr lang="en-US" altLang="ko-KR" sz="1200" dirty="0" smtClean="0"/>
              <a:t>apt-get install -y </a:t>
            </a:r>
            <a:r>
              <a:rPr lang="en-US" altLang="ko-KR" sz="1200" dirty="0" err="1" smtClean="0"/>
              <a:t>socat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conntrack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ebtables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ipset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4</a:t>
            </a:fld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0948" y="1408176"/>
          <a:ext cx="9382317" cy="1485900"/>
        </p:xfrm>
        <a:graphic>
          <a:graphicData uri="http://schemas.openxmlformats.org/drawingml/2006/table">
            <a:tbl>
              <a:tblPr/>
              <a:tblGrid>
                <a:gridCol w="3127439"/>
                <a:gridCol w="3127439"/>
                <a:gridCol w="31274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버전 확인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r>
              <a:rPr kumimoji="1" lang="ko-KR" altLang="en-US" sz="1200" dirty="0" err="1" smtClean="0"/>
              <a:t>큐브스피어</a:t>
            </a:r>
            <a:r>
              <a:rPr kumimoji="1" lang="ko-KR" altLang="en-US" sz="1200" dirty="0" smtClean="0"/>
              <a:t> 버전 </a:t>
            </a:r>
            <a:r>
              <a:rPr kumimoji="1" lang="en-US" altLang="ko-KR" sz="1200" dirty="0" smtClean="0"/>
              <a:t>v3.3.2</a:t>
            </a:r>
          </a:p>
          <a:p>
            <a:pPr lvl="1"/>
            <a:r>
              <a:rPr kumimoji="1" lang="ko-KR" altLang="en-US" sz="1200" dirty="0" err="1" smtClean="0"/>
              <a:t>쿠버네티스</a:t>
            </a:r>
            <a:r>
              <a:rPr kumimoji="1" lang="ko-KR" altLang="en-US" sz="1200" dirty="0" smtClean="0"/>
              <a:t> 버전 </a:t>
            </a:r>
            <a:r>
              <a:rPr kumimoji="1" lang="en-US" altLang="ko-KR" sz="1200" dirty="0" smtClean="0"/>
              <a:t>v1.22.17 </a:t>
            </a:r>
            <a:r>
              <a:rPr kumimoji="1" lang="ko-KR" altLang="en-US" sz="1200" dirty="0" smtClean="0"/>
              <a:t>로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Master 1</a:t>
            </a:r>
            <a:r>
              <a:rPr kumimoji="1" lang="ko-KR" altLang="en-US" sz="1200" dirty="0" smtClean="0"/>
              <a:t>대</a:t>
            </a:r>
            <a:r>
              <a:rPr kumimoji="1" lang="en-US" altLang="ko-KR" sz="1200" dirty="0" smtClean="0"/>
              <a:t>(</a:t>
            </a:r>
            <a:r>
              <a:rPr lang="en-US" altLang="ko-KR" sz="1200" dirty="0" smtClean="0"/>
              <a:t>kk-m1-ubuntu) 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err="1" smtClean="0"/>
              <a:t>워크노드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2</a:t>
            </a:r>
            <a:r>
              <a:rPr kumimoji="1" lang="ko-KR" altLang="en-US" sz="1200" dirty="0" smtClean="0"/>
              <a:t>대</a:t>
            </a:r>
            <a:r>
              <a:rPr kumimoji="1" lang="en-US" altLang="ko-KR" sz="1200" dirty="0" smtClean="0"/>
              <a:t>(</a:t>
            </a:r>
            <a:r>
              <a:rPr lang="en-US" altLang="ko-KR" sz="1200" dirty="0" smtClean="0"/>
              <a:t>kk-w1-ubuntu, kk-w2-ubuntu)</a:t>
            </a:r>
            <a:r>
              <a:rPr kumimoji="1" lang="ko-KR" altLang="en-US" sz="1200" dirty="0" smtClean="0"/>
              <a:t>로 구성해본다</a:t>
            </a:r>
            <a:r>
              <a:rPr kumimoji="1" lang="en-US" altLang="ko-KR" sz="1200" dirty="0" smtClean="0"/>
              <a:t>.</a:t>
            </a:r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en-US" altLang="ko-KR" sz="1600" dirty="0" err="1" smtClean="0"/>
              <a:t>KubeKey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설치 </a:t>
            </a:r>
            <a:r>
              <a:rPr kumimoji="1" lang="en-US" altLang="ko-KR" sz="1600" dirty="0" smtClean="0"/>
              <a:t>(kk-m1-ubuntu)</a:t>
            </a:r>
          </a:p>
          <a:p>
            <a:pPr lvl="1"/>
            <a:r>
              <a:rPr lang="en-US" altLang="ko-KR" sz="1200" dirty="0" smtClean="0"/>
              <a:t>curl -</a:t>
            </a:r>
            <a:r>
              <a:rPr lang="en-US" altLang="ko-KR" sz="1200" dirty="0" err="1" smtClean="0"/>
              <a:t>sfL</a:t>
            </a:r>
            <a:r>
              <a:rPr lang="en-US" altLang="ko-KR" sz="1200" dirty="0" smtClean="0"/>
              <a:t> https://get-kk.kubesphere.io | VERSION=v3.0.7 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-</a:t>
            </a:r>
          </a:p>
          <a:p>
            <a:pPr lvl="1"/>
            <a:r>
              <a:rPr kumimoji="1" lang="en-US" altLang="ko-KR" sz="1200" dirty="0" err="1" smtClean="0"/>
              <a:t>chmod</a:t>
            </a:r>
            <a:r>
              <a:rPr kumimoji="1" lang="en-US" altLang="ko-KR" sz="1200" dirty="0" smtClean="0"/>
              <a:t> +x </a:t>
            </a:r>
            <a:r>
              <a:rPr kumimoji="1" lang="en-US" altLang="ko-KR" sz="1200" dirty="0" err="1" smtClean="0"/>
              <a:t>kk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err="1" smtClean="0"/>
              <a:t>Config</a:t>
            </a:r>
            <a:r>
              <a:rPr kumimoji="1" lang="en-US" altLang="ko-KR" sz="1600" dirty="0" smtClean="0"/>
              <a:t> file </a:t>
            </a:r>
            <a:r>
              <a:rPr kumimoji="1" lang="ko-KR" altLang="en-US" sz="1600" dirty="0" smtClean="0"/>
              <a:t>생성 </a:t>
            </a:r>
            <a:r>
              <a:rPr kumimoji="1" lang="en-US" altLang="ko-KR" sz="1600" dirty="0" smtClean="0"/>
              <a:t>(kk-m1-ubuntu)</a:t>
            </a:r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--with-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 v1.22.17 --with-</a:t>
            </a:r>
            <a:r>
              <a:rPr lang="en-US" altLang="ko-KR" sz="1200" dirty="0" err="1" smtClean="0"/>
              <a:t>kubesphere</a:t>
            </a:r>
            <a:r>
              <a:rPr lang="en-US" altLang="ko-KR" sz="1200" dirty="0" smtClean="0"/>
              <a:t> v3.3.2</a:t>
            </a:r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vi </a:t>
            </a:r>
            <a:r>
              <a:rPr lang="en-US" altLang="ko-KR" sz="1200" dirty="0" err="1" smtClean="0"/>
              <a:t>config-sample.yaml</a:t>
            </a:r>
            <a:endParaRPr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5</a:t>
            </a:fld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57796" y="1275587"/>
          <a:ext cx="10534460" cy="655320"/>
        </p:xfrm>
        <a:graphic>
          <a:graphicData uri="http://schemas.openxmlformats.org/drawingml/2006/table">
            <a:tbl>
              <a:tblPr/>
              <a:tblGrid>
                <a:gridCol w="3566732"/>
                <a:gridCol w="696772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err="1"/>
                        <a:t>큐브스피어</a:t>
                      </a:r>
                      <a:r>
                        <a:rPr lang="ko-KR" altLang="en-US" sz="1400" b="1" dirty="0"/>
                        <a:t> 버전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/>
                        <a:t>지원되는 </a:t>
                      </a:r>
                      <a:r>
                        <a:rPr lang="en-US" altLang="ko-KR" sz="1400" b="1"/>
                        <a:t>Kubernetes </a:t>
                      </a:r>
                      <a:r>
                        <a:rPr lang="ko-KR" altLang="en-US" sz="1400" b="1"/>
                        <a:t>버전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v1.20.x, v1.21.x, * v1.22.x, * v1.23.x </a:t>
                      </a:r>
                      <a:r>
                        <a:rPr lang="ko-KR" altLang="en-US" sz="1400" dirty="0"/>
                        <a:t>및 * </a:t>
                      </a:r>
                      <a:r>
                        <a:rPr lang="en-US" sz="1400" dirty="0"/>
                        <a:t>v1.24.x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2337" y="5041202"/>
            <a:ext cx="61531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config-sample.yaml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클러스터 생성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cluster -f </a:t>
            </a:r>
            <a:r>
              <a:rPr lang="en-US" altLang="ko-KR" sz="1200" dirty="0" err="1" smtClean="0"/>
              <a:t>config-first.yaml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15</a:t>
            </a:r>
            <a:r>
              <a:rPr lang="ko-KR" altLang="en-US" sz="1200" dirty="0" smtClean="0"/>
              <a:t>분 정도 </a:t>
            </a:r>
            <a:r>
              <a:rPr lang="ko-KR" altLang="en-US" sz="1200" dirty="0" err="1" smtClean="0"/>
              <a:t>걸린듯</a:t>
            </a:r>
            <a:endParaRPr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6</a:t>
            </a:fld>
            <a:endParaRPr lang="ko-KR" altLang="en-US" sz="1200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4763" y="908050"/>
            <a:ext cx="54292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714404" y="1234440"/>
            <a:ext cx="5759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hosts:</a:t>
            </a:r>
          </a:p>
          <a:p>
            <a:r>
              <a:rPr lang="en-US" altLang="ko-KR" sz="1200" dirty="0" smtClean="0"/>
              <a:t>  - {name: kk-m1-ubuntu, address: 10.100.0.107,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- {name: kk-w1-ubuntu, address: 10.100.0.109,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- {name: kk-w2-ubuntu, address: 10.100.0.110,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roleGroups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etcd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    - kk-m1-ubuntu</a:t>
            </a:r>
          </a:p>
          <a:p>
            <a:r>
              <a:rPr lang="en-US" altLang="ko-KR" sz="1200" dirty="0" smtClean="0"/>
              <a:t>    control-plane:</a:t>
            </a:r>
          </a:p>
          <a:p>
            <a:r>
              <a:rPr lang="en-US" altLang="ko-KR" sz="1200" dirty="0" smtClean="0"/>
              <a:t>    - kk-m1-ubuntu</a:t>
            </a:r>
          </a:p>
          <a:p>
            <a:r>
              <a:rPr lang="en-US" altLang="ko-KR" sz="1200" dirty="0" smtClean="0"/>
              <a:t>    worker:</a:t>
            </a:r>
          </a:p>
          <a:p>
            <a:r>
              <a:rPr lang="en-US" altLang="ko-KR" sz="1200" dirty="0" smtClean="0"/>
              <a:t>    - kk-w1-ubuntu</a:t>
            </a:r>
          </a:p>
          <a:p>
            <a:r>
              <a:rPr lang="en-US" altLang="ko-KR" sz="1200" dirty="0" smtClean="0"/>
              <a:t>    - kk-w2-ubuntu</a:t>
            </a:r>
            <a:endParaRPr lang="ko-KR" altLang="en-US" sz="1200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2712" y="3429000"/>
            <a:ext cx="4236308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23376" y="3429000"/>
            <a:ext cx="306063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Kubesphere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접속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7</a:t>
            </a:fld>
            <a:endParaRPr lang="ko-KR" altLang="en-US" sz="12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24" y="1339191"/>
            <a:ext cx="4273467" cy="2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9803" y="1188720"/>
            <a:ext cx="6816233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ADD NODE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err="1" smtClean="0"/>
              <a:t>노드</a:t>
            </a:r>
            <a:r>
              <a:rPr kumimoji="1" lang="ko-KR" altLang="en-US" sz="1600" dirty="0" smtClean="0"/>
              <a:t> 추가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smtClean="0"/>
              <a:t>Work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node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smtClean="0"/>
              <a:t>kk-m2-ubuntu</a:t>
            </a:r>
            <a:r>
              <a:rPr kumimoji="1" lang="ko-KR" altLang="en-US" sz="1200" dirty="0" smtClean="0"/>
              <a:t>를 추가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--from-cluster </a:t>
            </a:r>
            <a:r>
              <a:rPr lang="ko-KR" altLang="en-US" sz="1200" dirty="0" smtClean="0"/>
              <a:t>로 클러스터 구성파일 생성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실행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add nodes -f add-</a:t>
            </a:r>
            <a:r>
              <a:rPr lang="en-US" altLang="ko-KR" sz="1200" dirty="0" err="1" smtClean="0"/>
              <a:t>node.yaml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8</a:t>
            </a:fld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0948" y="1481328"/>
          <a:ext cx="9382317" cy="1485900"/>
        </p:xfrm>
        <a:graphic>
          <a:graphicData uri="http://schemas.openxmlformats.org/drawingml/2006/table">
            <a:tbl>
              <a:tblPr/>
              <a:tblGrid>
                <a:gridCol w="3127439"/>
                <a:gridCol w="3127439"/>
                <a:gridCol w="31274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1186990" y="3374136"/>
            <a:ext cx="529664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hosts:</a:t>
            </a:r>
          </a:p>
          <a:p>
            <a:r>
              <a:rPr lang="en-US" altLang="ko-KR" sz="1100" dirty="0" smtClean="0"/>
              <a:t>  - {name: kk-m1-ubuntu, address: 10.100.0.107,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kk-w1-ubuntu, address: 10.100.0.109,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kk-w2-ubuntu, address: 10.100.0.110,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kk-m2-ubuntu, address: 10.100.0.108,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roleGroups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etcd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master: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worker:</a:t>
            </a:r>
          </a:p>
          <a:p>
            <a:r>
              <a:rPr lang="en-US" altLang="ko-KR" sz="1100" dirty="0" smtClean="0"/>
              <a:t>    - kk-w1-ubuntu</a:t>
            </a:r>
          </a:p>
          <a:p>
            <a:r>
              <a:rPr lang="en-US" altLang="ko-KR" sz="1100" dirty="0" smtClean="0"/>
              <a:t>    - kk-w2-ubuntu</a:t>
            </a:r>
          </a:p>
          <a:p>
            <a:r>
              <a:rPr lang="en-US" altLang="ko-KR" sz="1100" dirty="0" smtClean="0"/>
              <a:t>    - kk-m2-ubuntu</a:t>
            </a:r>
            <a:endParaRPr lang="ko-KR" altLang="en-US" sz="11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0090" y="5843016"/>
            <a:ext cx="8441667" cy="82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DELETE NODE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err="1" smtClean="0"/>
              <a:t>노드</a:t>
            </a:r>
            <a:r>
              <a:rPr kumimoji="1" lang="ko-KR" altLang="en-US" sz="1600" dirty="0" smtClean="0"/>
              <a:t> 삭제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smtClean="0"/>
              <a:t>Work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node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kk-m2-ubuntu</a:t>
            </a:r>
            <a:r>
              <a:rPr kumimoji="1" lang="ko-KR" altLang="en-US" sz="1200" dirty="0" smtClean="0"/>
              <a:t>를 삭제</a:t>
            </a:r>
            <a:endParaRPr kumimoji="1" lang="en-US" altLang="ko-KR" sz="1200" dirty="0" smtClean="0"/>
          </a:p>
          <a:p>
            <a:pPr lvl="1"/>
            <a:r>
              <a:rPr lang="en-US" altLang="ko-KR" sz="1200" dirty="0" err="1" smtClean="0"/>
              <a:t>kubectl</a:t>
            </a:r>
            <a:r>
              <a:rPr lang="en-US" altLang="ko-KR" sz="1200" dirty="0" smtClean="0"/>
              <a:t> cordon kk-m2-ubuntu</a:t>
            </a:r>
            <a:endParaRPr kumimoji="1" lang="en-US" altLang="ko-KR" sz="12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--from-cluster </a:t>
            </a:r>
            <a:r>
              <a:rPr lang="ko-KR" altLang="en-US" sz="1200" dirty="0" smtClean="0"/>
              <a:t>로 클러스터 구성파일 생성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실행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delete node kk-m2-ubuntu -f  delete-</a:t>
            </a:r>
            <a:r>
              <a:rPr lang="en-US" altLang="ko-KR" sz="1200" dirty="0" err="1" smtClean="0"/>
              <a:t>node.yaml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9</a:t>
            </a:fld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1379014" y="2048256"/>
            <a:ext cx="529664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hosts:</a:t>
            </a:r>
          </a:p>
          <a:p>
            <a:r>
              <a:rPr lang="en-US" altLang="ko-KR" sz="1100" dirty="0" smtClean="0"/>
              <a:t>  - {name: kk-m1-ubuntu, address: 10.100.0.107,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kk-w1-ubuntu, address: 10.100.0.109,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kk-w2-ubuntu, address: 10.100.0.110,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kk-m2-ubuntu, address: 10.100.0.108,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roleGroups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etcd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master: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worker:</a:t>
            </a:r>
          </a:p>
          <a:p>
            <a:r>
              <a:rPr lang="en-US" altLang="ko-KR" sz="1100" dirty="0" smtClean="0"/>
              <a:t>    - kk-w1-ubuntu</a:t>
            </a:r>
          </a:p>
          <a:p>
            <a:r>
              <a:rPr lang="en-US" altLang="ko-KR" sz="1100" dirty="0" smtClean="0"/>
              <a:t>    - kk-w2-ubuntu</a:t>
            </a:r>
          </a:p>
          <a:p>
            <a:r>
              <a:rPr lang="en-US" altLang="ko-KR" sz="1100" dirty="0" smtClean="0"/>
              <a:t>    - kk-m2-ubuntu</a:t>
            </a:r>
            <a:endParaRPr lang="ko-KR" altLang="en-US" sz="1100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412" y="4901565"/>
            <a:ext cx="10163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16844</TotalTime>
  <Words>1047</Words>
  <Application>Microsoft Office PowerPoint</Application>
  <PresentationFormat>사용자 지정</PresentationFormat>
  <Paragraphs>260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bluedove</dc:creator>
  <cp:lastModifiedBy>bluedove</cp:lastModifiedBy>
  <cp:revision>1753</cp:revision>
  <dcterms:created xsi:type="dcterms:W3CDTF">2021-12-17T05:27:02Z</dcterms:created>
  <dcterms:modified xsi:type="dcterms:W3CDTF">2023-07-17T02:25:52Z</dcterms:modified>
</cp:coreProperties>
</file>