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8" r:id="rId4"/>
    <p:sldId id="309" r:id="rId5"/>
    <p:sldId id="348" r:id="rId6"/>
    <p:sldId id="349" r:id="rId7"/>
    <p:sldId id="356" r:id="rId8"/>
    <p:sldId id="362" r:id="rId9"/>
    <p:sldId id="357" r:id="rId10"/>
    <p:sldId id="363" r:id="rId11"/>
    <p:sldId id="364" r:id="rId12"/>
    <p:sldId id="368" r:id="rId13"/>
    <p:sldId id="369" r:id="rId14"/>
    <p:sldId id="370" r:id="rId15"/>
    <p:sldId id="366" r:id="rId16"/>
    <p:sldId id="365" r:id="rId17"/>
    <p:sldId id="371" r:id="rId18"/>
    <p:sldId id="372" r:id="rId19"/>
    <p:sldId id="367" r:id="rId20"/>
    <p:sldId id="359" r:id="rId21"/>
    <p:sldId id="373" r:id="rId22"/>
    <p:sldId id="374" r:id="rId23"/>
    <p:sldId id="375" r:id="rId24"/>
    <p:sldId id="350" r:id="rId25"/>
    <p:sldId id="376" r:id="rId26"/>
    <p:sldId id="26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orient="horz" pos="4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 autoAdjust="0"/>
    <p:restoredTop sz="90000" autoAdjust="0"/>
  </p:normalViewPr>
  <p:slideViewPr>
    <p:cSldViewPr snapToGrid="0">
      <p:cViewPr varScale="1">
        <p:scale>
          <a:sx n="143" d="100"/>
          <a:sy n="143" d="100"/>
        </p:scale>
        <p:origin x="-990" y="-90"/>
      </p:cViewPr>
      <p:guideLst>
        <p:guide orient="horz" pos="2160"/>
        <p:guide orient="horz" pos="572"/>
        <p:guide orient="horz" pos="4201"/>
        <p:guide pos="3840"/>
        <p:guide pos="257"/>
        <p:guide pos="74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268" y="7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63E94788-9F7B-D35B-FAB7-EB121D0D16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ADC19CD-314A-ED61-F39E-08185A3892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20B92-172B-439F-85FB-A9644A74923E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D63B2BD-2E40-785A-0824-4569DCFDF4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49BC9DA-3CDC-BBA3-9639-2CA976AA02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47D8D-F4DA-42BF-AE23-5B392BC00A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610258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 xmlns="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EBAB-3779-4750-A28A-CA1A89258F03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D11B7-29F8-4B07-A579-578A0D92C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90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9560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0378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여기서 마치도록 하겠습니다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감사합니다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743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A5C66A-EEF7-436A-9A6E-FD6DED809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29FF813-B895-4D1A-B9B3-A1A554430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6ACDEF3-887B-434A-B944-D08A80AC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E664053-AD39-4B83-B213-89095194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D72866-CDC3-4F17-8D81-09815ACC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921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9C7DAC-B713-4ADF-8812-E78AC709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DC40A57-7A38-47B3-8DD4-E0A93818F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730BB8C-A3D4-42B3-BBC7-BC932878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5B4641-366C-4DB6-B39A-77B06345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D06155E-DEFF-4B87-9815-02E79CB3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76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A32D183-AACD-4833-82E3-4DFF7F0A6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6692FFB-4B6B-4C0A-97B7-5361E10BB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80F826-1F1F-42C3-974A-06B13FA4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C18F64-2DDE-48E2-A24A-59A76581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F81D36-AAF3-45B0-B3D6-871D27C3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9141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2639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001231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05711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801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4944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2107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7189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711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949274-D005-4909-A318-8D0BF080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466307-71D3-47B9-925B-E4A29D2D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6F73B3-349D-4B2A-9DC8-90C9C9E5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12150D-233E-4966-9D6B-C5B489B9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3BB137-5A53-4F43-880F-D55399B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3926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13097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4328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893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B76ECF3-0BD6-4941-93D2-E700E17F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AE16FE6-557F-4BA2-90D0-F2D0F7A6F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E4E659-75EF-47E5-93A1-849BACF7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DA1D569-0311-4B80-946A-6917EE06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B80F90-EF8E-43AB-B813-2AE5B8A4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755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AE54C6-924E-4B12-B0FE-5E5D6362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69F24F-2A44-4929-BE6D-8BFB79A44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4753C25-F5D0-49C9-8F97-62A6CAA04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DB3E2D2-D80D-4C2D-A5B5-CBE91414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6A211CA-8B41-4126-B17F-6F0A7E33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A0FDF16-F664-4BEE-8FE5-35C4F781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452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ED3051-B92E-4081-842C-16431B86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10A4D5-18AB-4167-B0DD-CADEF2A0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A4010E2-59B2-4A6B-AE61-C174E46DE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CC8DA65-6A52-481C-AB8A-CD0C84603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94C8CAB-EB2A-4736-8EA5-5A8593AF0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3141409-252B-498F-BC43-B564782C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66857A2-C780-451F-9BD7-C5FE154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01BC856-CE74-4568-8296-BCD848A2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851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4D820A-F4CD-4BBD-920B-E071403E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EE1D6A7-8063-46F7-B986-0B1FCDB7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AC1726A-CFC6-4DB2-A1FE-21F94378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1EA8A87-9C6A-4883-9D8D-F2F51444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3195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7DFD4CE-D7F0-4F53-B058-2261AE9D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55E5990-5A62-498B-A822-7FE7D86D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9F7BFC5-E112-491A-82E1-9F72826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35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F7BEFF-12F1-486B-B302-41333A54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59961B-6512-4AE2-897E-509159D0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CDFEACD-9B74-4436-A08D-827CFCD2B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1394BB1-8FD7-4591-9E38-0BEB87D2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AB5E5DA-EE9A-41BF-9477-69DC736D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C49461C-E343-4D00-A25F-C69E05B9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663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DFCDB4-ECA5-44CF-9F07-18B116C6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0AFA1C3-D7C9-4734-9C80-D3D104A94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2ABF2F6-EDCA-4E79-B989-AB19A4E8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FC8A32D-0508-498E-AAEA-B0A360BE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349A1C8-356C-40ED-921E-3B3DC98F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CE00039-DC53-45F3-B6EF-8230FAE8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301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42F0051-2858-41AD-8274-273D69F8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E9224A4-4100-47D3-B74F-57137732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E12F1BA-82FD-4900-833E-D5B38F332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0C57-4499-4DE6-9311-94B333A7B5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1D764D-4151-4B69-8A54-AD8A39684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4166C52-8457-4A9D-A998-90B194F1D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546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DDE67-2888-4A62-AD87-FC999A9B07DD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723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4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0200" y="2313822"/>
            <a:ext cx="7318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 smtClean="0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4000" dirty="0" smtClean="0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구성 및 테스트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92F87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2000" y="3830062"/>
            <a:ext cx="4346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2023.08.03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035823" y="3702755"/>
            <a:ext cx="133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F:\_아콘소프트_파일\acorn_bi\로고-jpg-png\acornsoft_텍스트_300p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5318" y="504730"/>
            <a:ext cx="1541929" cy="256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2298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Add Cluster – Cluster3</a:t>
            </a:r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Platform &gt; Cluster Management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10</a:t>
            </a:fld>
            <a:endParaRPr lang="ko-KR" alt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987" y="1679879"/>
            <a:ext cx="5631290" cy="305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1690652"/>
            <a:ext cx="5688013" cy="302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Workspace ws-2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Avaliable</a:t>
            </a:r>
            <a:r>
              <a:rPr kumimoji="1" lang="en-US" altLang="ko-KR" sz="1200" dirty="0" smtClean="0"/>
              <a:t> Cluster : mcluster2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en-US" altLang="ko-KR" sz="1600" dirty="0" smtClean="0"/>
              <a:t>Project pj-m2-01, pj-m2-02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각각 </a:t>
            </a:r>
            <a:r>
              <a:rPr kumimoji="1" lang="en-US" altLang="ko-KR" sz="1200" dirty="0" err="1" smtClean="0"/>
              <a:t>nginx</a:t>
            </a:r>
            <a:r>
              <a:rPr kumimoji="1" lang="en-US" altLang="ko-KR" sz="1200" dirty="0" smtClean="0"/>
              <a:t> pod </a:t>
            </a:r>
            <a:r>
              <a:rPr kumimoji="1" lang="ko-KR" altLang="en-US" sz="1200" dirty="0" smtClean="0"/>
              <a:t>배포 </a:t>
            </a:r>
            <a:r>
              <a:rPr kumimoji="1" lang="en-US" altLang="ko-KR" sz="1200" dirty="0" smtClean="0"/>
              <a:t>(replicas:2)</a:t>
            </a:r>
          </a:p>
          <a:p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11</a:t>
            </a:fld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9139" y="908050"/>
            <a:ext cx="3707781" cy="205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40724" y="908050"/>
            <a:ext cx="4343289" cy="207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381" y="3891112"/>
            <a:ext cx="3582322" cy="277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36824" y="6071880"/>
            <a:ext cx="3341835" cy="184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47020" y="3894439"/>
            <a:ext cx="4043749" cy="197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02941" y="3920753"/>
            <a:ext cx="4343013" cy="1927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32312" y="6133845"/>
            <a:ext cx="7451701" cy="53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676" y="3882572"/>
            <a:ext cx="3604973" cy="2800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Workspace ws-3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Avaliable</a:t>
            </a:r>
            <a:r>
              <a:rPr kumimoji="1" lang="en-US" altLang="ko-KR" sz="1200" dirty="0" smtClean="0"/>
              <a:t> Cluster : mcluster3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en-US" altLang="ko-KR" sz="1600" dirty="0" smtClean="0"/>
              <a:t>Project pj-m3-01, pj-m3-02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각각 </a:t>
            </a:r>
            <a:r>
              <a:rPr kumimoji="1" lang="en-US" altLang="ko-KR" sz="1200" dirty="0" err="1" smtClean="0"/>
              <a:t>nginx</a:t>
            </a:r>
            <a:r>
              <a:rPr kumimoji="1" lang="en-US" altLang="ko-KR" sz="1200" dirty="0" smtClean="0"/>
              <a:t> pod </a:t>
            </a:r>
            <a:r>
              <a:rPr kumimoji="1" lang="ko-KR" altLang="en-US" sz="1200" dirty="0" smtClean="0"/>
              <a:t>배포 </a:t>
            </a:r>
            <a:r>
              <a:rPr kumimoji="1" lang="en-US" altLang="ko-KR" sz="1200" dirty="0" smtClean="0"/>
              <a:t>(replicas:2)</a:t>
            </a:r>
          </a:p>
          <a:p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12</a:t>
            </a:fld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36824" y="6071880"/>
            <a:ext cx="3341835" cy="184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5327" y="908050"/>
            <a:ext cx="3227569" cy="205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2256" y="908050"/>
            <a:ext cx="4331757" cy="2071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30830" y="3864372"/>
            <a:ext cx="3933384" cy="19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06681" y="3868108"/>
            <a:ext cx="4271806" cy="190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54950" y="5999055"/>
            <a:ext cx="7626707" cy="55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244" y="4205429"/>
            <a:ext cx="3545768" cy="2619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Workspace </a:t>
            </a:r>
            <a:r>
              <a:rPr kumimoji="1" lang="en-US" altLang="ko-KR" sz="1600" dirty="0" err="1" smtClean="0"/>
              <a:t>ws-mber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Avaliable</a:t>
            </a:r>
            <a:r>
              <a:rPr kumimoji="1" lang="en-US" altLang="ko-KR" sz="1200" dirty="0" smtClean="0"/>
              <a:t> Cluster : mcluster2</a:t>
            </a:r>
            <a:br>
              <a:rPr kumimoji="1" lang="en-US" altLang="ko-KR" sz="1200" dirty="0" smtClean="0"/>
            </a:br>
            <a:r>
              <a:rPr kumimoji="1" lang="en-US" altLang="ko-KR" sz="1200" dirty="0" err="1" smtClean="0"/>
              <a:t>Avaliable</a:t>
            </a:r>
            <a:r>
              <a:rPr kumimoji="1" lang="en-US" altLang="ko-KR" sz="1200" dirty="0" smtClean="0"/>
              <a:t> Cluster : mcluster3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en-US" altLang="ko-KR" sz="1600" dirty="0" smtClean="0"/>
              <a:t>Multi-cluster Project pj-mber-01, pj-mber-02 </a:t>
            </a:r>
            <a:r>
              <a:rPr kumimoji="1" lang="ko-KR" altLang="en-US" sz="1600" dirty="0" smtClean="0"/>
              <a:t>배포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pj-mber-01 : </a:t>
            </a:r>
            <a:r>
              <a:rPr kumimoji="1" lang="en-US" altLang="ko-KR" sz="1200" dirty="0" err="1" smtClean="0"/>
              <a:t>FederatedDeployment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배포로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en-US" altLang="ko-KR" sz="1200" dirty="0" smtClean="0"/>
              <a:t>mcluster2</a:t>
            </a:r>
            <a:r>
              <a:rPr kumimoji="1" lang="ko-KR" altLang="en-US" sz="1200" dirty="0" smtClean="0"/>
              <a:t>에만 </a:t>
            </a:r>
            <a:r>
              <a:rPr kumimoji="1" lang="en-US" altLang="ko-KR" sz="1200" dirty="0" smtClean="0"/>
              <a:t>4EA </a:t>
            </a:r>
            <a:r>
              <a:rPr kumimoji="1" lang="ko-KR" altLang="en-US" sz="1200" dirty="0" smtClean="0"/>
              <a:t>배포 </a:t>
            </a:r>
            <a:r>
              <a:rPr kumimoji="1" lang="en-US" altLang="ko-KR" sz="1200" dirty="0" smtClean="0"/>
              <a:t>(replicas:4)</a:t>
            </a:r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pj-mber-02 : </a:t>
            </a:r>
            <a:r>
              <a:rPr kumimoji="1" lang="en-US" altLang="ko-KR" sz="1200" dirty="0" err="1" smtClean="0"/>
              <a:t>FederatedDeployment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배포로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en-US" altLang="ko-KR" sz="1200" dirty="0" smtClean="0"/>
              <a:t>mcluster2, mcluster3 </a:t>
            </a:r>
            <a:r>
              <a:rPr kumimoji="1" lang="ko-KR" altLang="en-US" sz="1200" dirty="0" smtClean="0"/>
              <a:t>에 각각 </a:t>
            </a:r>
            <a:r>
              <a:rPr kumimoji="1" lang="en-US" altLang="ko-KR" sz="1200" dirty="0" smtClean="0"/>
              <a:t>2EA </a:t>
            </a:r>
            <a:r>
              <a:rPr kumimoji="1" lang="ko-KR" altLang="en-US" sz="1200" dirty="0" smtClean="0"/>
              <a:t>배포 </a:t>
            </a:r>
            <a:r>
              <a:rPr kumimoji="1" lang="en-US" altLang="ko-KR" sz="1200" dirty="0" smtClean="0"/>
              <a:t>(replicas:4)</a:t>
            </a:r>
          </a:p>
          <a:p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13</a:t>
            </a:fld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361807" y="6282375"/>
            <a:ext cx="3361578" cy="381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10435" y="908049"/>
            <a:ext cx="3385030" cy="212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98526" y="908050"/>
            <a:ext cx="4385487" cy="212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59849" y="3527670"/>
            <a:ext cx="35433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35368" y="3527670"/>
            <a:ext cx="35337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37785" y="4183108"/>
            <a:ext cx="5369015" cy="264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Multi-cluster </a:t>
            </a:r>
            <a:r>
              <a:rPr kumimoji="1" lang="ko-KR" altLang="en-US" sz="1600" dirty="0" err="1" smtClean="0"/>
              <a:t>배포시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err="1" smtClean="0"/>
              <a:t>yaml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문법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kubefedration</a:t>
            </a:r>
            <a:r>
              <a:rPr kumimoji="1" lang="ko-KR" altLang="en-US" sz="1200" dirty="0" smtClean="0"/>
              <a:t>을 이용함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host cluster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smtClean="0"/>
              <a:t>master</a:t>
            </a:r>
            <a:r>
              <a:rPr kumimoji="1" lang="ko-KR" altLang="en-US" sz="1200" dirty="0" smtClean="0"/>
              <a:t>에서 실행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yaml</a:t>
            </a:r>
            <a:r>
              <a:rPr kumimoji="1" lang="ko-KR" altLang="en-US" sz="1200" dirty="0" smtClean="0"/>
              <a:t>을 만들고 </a:t>
            </a: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apply -f </a:t>
            </a:r>
            <a:r>
              <a:rPr kumimoji="1" lang="en-US" altLang="ko-KR" sz="1200" dirty="0" err="1" smtClean="0"/>
              <a:t>xxx.yaml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실행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err="1" smtClean="0"/>
              <a:t>삭제시</a:t>
            </a:r>
            <a:endParaRPr kumimoji="1" lang="en-US" altLang="ko-KR" sz="1200" dirty="0" smtClean="0"/>
          </a:p>
          <a:p>
            <a:pPr lvl="1">
              <a:buNone/>
            </a:pPr>
            <a:r>
              <a:rPr kumimoji="1" lang="en-US" altLang="ko-KR" sz="1000" dirty="0" smtClean="0"/>
              <a:t>delete federateddeployments.types.kubefed.io -n pj-mber-02 web-mber-02</a:t>
            </a:r>
          </a:p>
          <a:p>
            <a:pPr lvl="1">
              <a:buNone/>
            </a:pPr>
            <a:endParaRPr kumimoji="1" lang="en-US" altLang="ko-KR" sz="800" dirty="0" smtClean="0"/>
          </a:p>
          <a:p>
            <a:pPr lvl="1">
              <a:buNone/>
            </a:pPr>
            <a:endParaRPr kumimoji="1" lang="en-US" altLang="ko-KR" sz="800" dirty="0" smtClean="0"/>
          </a:p>
          <a:p>
            <a:pPr lvl="1">
              <a:buNone/>
            </a:pPr>
            <a:endParaRPr kumimoji="1" lang="en-US" altLang="ko-KR" sz="8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>
                <a:solidFill>
                  <a:prstClr val="black"/>
                </a:solidFill>
              </a:rPr>
              <a:t>배포결과</a:t>
            </a:r>
            <a:endParaRPr kumimoji="1" lang="en-US" altLang="ko-KR" sz="1200" dirty="0" smtClean="0">
              <a:solidFill>
                <a:prstClr val="black"/>
              </a:solidFill>
            </a:endParaRPr>
          </a:p>
          <a:p>
            <a:pPr lvl="1">
              <a:buNone/>
            </a:pPr>
            <a:endParaRPr kumimoji="1" lang="en-US" altLang="ko-KR" sz="8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14</a:t>
            </a:fld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BDD322C-87E8-DC76-6940-3F67548C598D}"/>
              </a:ext>
            </a:extLst>
          </p:cNvPr>
          <p:cNvSpPr txBox="1"/>
          <p:nvPr/>
        </p:nvSpPr>
        <p:spPr>
          <a:xfrm>
            <a:off x="9321617" y="713512"/>
            <a:ext cx="2657631" cy="61247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apiVersion</a:t>
            </a:r>
            <a:r>
              <a:rPr lang="en-US" altLang="ko-KR" sz="800" dirty="0" smtClean="0"/>
              <a:t>: types.kubefed.io/v1beta1</a:t>
            </a:r>
          </a:p>
          <a:p>
            <a:r>
              <a:rPr lang="en-US" altLang="ko-KR" sz="800" dirty="0" smtClean="0"/>
              <a:t>kind: </a:t>
            </a:r>
            <a:r>
              <a:rPr lang="en-US" altLang="ko-KR" sz="800" dirty="0" err="1" smtClean="0"/>
              <a:t>FederatedDeployment</a:t>
            </a:r>
            <a:endParaRPr lang="en-US" altLang="ko-KR" sz="800" dirty="0" smtClean="0"/>
          </a:p>
          <a:p>
            <a:r>
              <a:rPr lang="en-US" altLang="ko-KR" sz="800" dirty="0" smtClean="0"/>
              <a:t>metadata:</a:t>
            </a:r>
          </a:p>
          <a:p>
            <a:r>
              <a:rPr lang="en-US" altLang="ko-KR" sz="800" dirty="0" smtClean="0"/>
              <a:t>  namespace: pj-mber-02</a:t>
            </a:r>
          </a:p>
          <a:p>
            <a:r>
              <a:rPr lang="en-US" altLang="ko-KR" sz="800" dirty="0" smtClean="0"/>
              <a:t>  name: web-mber-02</a:t>
            </a:r>
          </a:p>
          <a:p>
            <a:r>
              <a:rPr lang="en-US" altLang="ko-KR" sz="800" dirty="0" smtClean="0"/>
              <a:t>  labels:</a:t>
            </a:r>
          </a:p>
          <a:p>
            <a:r>
              <a:rPr lang="en-US" altLang="ko-KR" sz="800" dirty="0" smtClean="0"/>
              <a:t>    app: web-mber-02</a:t>
            </a:r>
          </a:p>
          <a:p>
            <a:r>
              <a:rPr lang="en-US" altLang="ko-KR" sz="800" dirty="0" smtClean="0"/>
              <a:t>  annotations:</a:t>
            </a:r>
          </a:p>
          <a:p>
            <a:r>
              <a:rPr lang="en-US" altLang="ko-KR" sz="800" dirty="0" smtClean="0"/>
              <a:t>    kubesphere.io/description: </a:t>
            </a:r>
            <a:r>
              <a:rPr lang="en-US" altLang="ko-KR" sz="800" dirty="0" err="1" smtClean="0"/>
              <a:t>kubesphere</a:t>
            </a:r>
            <a:r>
              <a:rPr lang="ko-KR" altLang="en-US" sz="800" dirty="0" smtClean="0"/>
              <a:t>에서 생성</a:t>
            </a:r>
          </a:p>
          <a:p>
            <a:r>
              <a:rPr lang="en-US" altLang="ko-KR" sz="800" dirty="0" smtClean="0"/>
              <a:t>spec:</a:t>
            </a:r>
          </a:p>
          <a:p>
            <a:r>
              <a:rPr lang="en-US" altLang="ko-KR" sz="800" dirty="0" smtClean="0"/>
              <a:t>  placement:</a:t>
            </a:r>
          </a:p>
          <a:p>
            <a:r>
              <a:rPr lang="en-US" altLang="ko-KR" sz="800" dirty="0" smtClean="0"/>
              <a:t>    clusters:</a:t>
            </a:r>
          </a:p>
          <a:p>
            <a:r>
              <a:rPr lang="en-US" altLang="ko-KR" sz="800" dirty="0" smtClean="0"/>
              <a:t>      - name: mcluster2</a:t>
            </a:r>
          </a:p>
          <a:p>
            <a:r>
              <a:rPr lang="en-US" altLang="ko-KR" sz="800" dirty="0" smtClean="0"/>
              <a:t>      - name: mcluster3</a:t>
            </a:r>
          </a:p>
          <a:p>
            <a:r>
              <a:rPr lang="en-US" altLang="ko-KR" sz="800" dirty="0" smtClean="0"/>
              <a:t>  template:</a:t>
            </a:r>
          </a:p>
          <a:p>
            <a:r>
              <a:rPr lang="en-US" altLang="ko-KR" sz="800" dirty="0" smtClean="0"/>
              <a:t>    metadata:</a:t>
            </a:r>
          </a:p>
          <a:p>
            <a:r>
              <a:rPr lang="en-US" altLang="ko-KR" sz="800" dirty="0" smtClean="0"/>
              <a:t>      namespace: pj-mber-02</a:t>
            </a:r>
          </a:p>
          <a:p>
            <a:r>
              <a:rPr lang="en-US" altLang="ko-KR" sz="800" dirty="0" smtClean="0"/>
              <a:t>      labels:</a:t>
            </a:r>
          </a:p>
          <a:p>
            <a:r>
              <a:rPr lang="en-US" altLang="ko-KR" sz="800" dirty="0" smtClean="0"/>
              <a:t>        app: web-mber-02</a:t>
            </a:r>
          </a:p>
          <a:p>
            <a:r>
              <a:rPr lang="en-US" altLang="ko-KR" sz="800" dirty="0" smtClean="0"/>
              <a:t>    spec:</a:t>
            </a:r>
          </a:p>
          <a:p>
            <a:r>
              <a:rPr lang="en-US" altLang="ko-KR" sz="800" dirty="0" smtClean="0"/>
              <a:t>      replicas: 4</a:t>
            </a:r>
          </a:p>
          <a:p>
            <a:r>
              <a:rPr lang="en-US" altLang="ko-KR" sz="800" dirty="0" smtClean="0"/>
              <a:t>      selector:</a:t>
            </a: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matchLabels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  app: web-mber-02</a:t>
            </a:r>
          </a:p>
          <a:p>
            <a:r>
              <a:rPr lang="en-US" altLang="ko-KR" sz="800" dirty="0" smtClean="0"/>
              <a:t>      template:</a:t>
            </a:r>
          </a:p>
          <a:p>
            <a:r>
              <a:rPr lang="en-US" altLang="ko-KR" sz="800" dirty="0" smtClean="0"/>
              <a:t>        metadata:</a:t>
            </a:r>
          </a:p>
          <a:p>
            <a:r>
              <a:rPr lang="en-US" altLang="ko-KR" sz="800" dirty="0" smtClean="0"/>
              <a:t>          labels:</a:t>
            </a:r>
          </a:p>
          <a:p>
            <a:r>
              <a:rPr lang="en-US" altLang="ko-KR" sz="800" dirty="0" smtClean="0"/>
              <a:t>            app: web-mber-02</a:t>
            </a:r>
          </a:p>
          <a:p>
            <a:r>
              <a:rPr lang="en-US" altLang="ko-KR" sz="800" dirty="0" smtClean="0"/>
              <a:t>        spec:</a:t>
            </a:r>
          </a:p>
          <a:p>
            <a:r>
              <a:rPr lang="en-US" altLang="ko-KR" sz="800" dirty="0" smtClean="0"/>
              <a:t>          containers:</a:t>
            </a:r>
          </a:p>
          <a:p>
            <a:r>
              <a:rPr lang="en-US" altLang="ko-KR" sz="800" dirty="0" smtClean="0"/>
              <a:t>          - name: web-mber-02</a:t>
            </a:r>
          </a:p>
          <a:p>
            <a:r>
              <a:rPr lang="en-US" altLang="ko-KR" sz="800" dirty="0" smtClean="0"/>
              <a:t>            image: nginx:1.14.2</a:t>
            </a:r>
          </a:p>
          <a:p>
            <a:r>
              <a:rPr lang="en-US" altLang="ko-KR" sz="800" dirty="0" smtClean="0"/>
              <a:t>            ports:</a:t>
            </a:r>
          </a:p>
          <a:p>
            <a:r>
              <a:rPr lang="en-US" altLang="ko-KR" sz="800" dirty="0" smtClean="0"/>
              <a:t>            - </a:t>
            </a:r>
            <a:r>
              <a:rPr lang="en-US" altLang="ko-KR" sz="800" dirty="0" err="1" smtClean="0"/>
              <a:t>containerPort</a:t>
            </a:r>
            <a:r>
              <a:rPr lang="en-US" altLang="ko-KR" sz="800" dirty="0" smtClean="0"/>
              <a:t>: 80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serviceAccount</a:t>
            </a:r>
            <a:r>
              <a:rPr lang="en-US" altLang="ko-KR" sz="800" dirty="0" smtClean="0"/>
              <a:t>: default</a:t>
            </a:r>
          </a:p>
          <a:p>
            <a:r>
              <a:rPr lang="en-US" altLang="ko-KR" sz="800" dirty="0" smtClean="0"/>
              <a:t>      strategy:</a:t>
            </a:r>
          </a:p>
          <a:p>
            <a:r>
              <a:rPr lang="en-US" altLang="ko-KR" sz="800" dirty="0" smtClean="0"/>
              <a:t>        type: </a:t>
            </a:r>
            <a:r>
              <a:rPr lang="en-US" altLang="ko-KR" sz="800" dirty="0" err="1" smtClean="0"/>
              <a:t>RollingUpdate</a:t>
            </a:r>
            <a:endParaRPr lang="en-US" altLang="ko-KR" sz="800" dirty="0" smtClean="0"/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rollingUpdate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maxUnavailable</a:t>
            </a:r>
            <a:r>
              <a:rPr lang="en-US" altLang="ko-KR" sz="800" dirty="0" smtClean="0"/>
              <a:t>: 25%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maxSurge</a:t>
            </a:r>
            <a:r>
              <a:rPr lang="en-US" altLang="ko-KR" sz="800" dirty="0" smtClean="0"/>
              <a:t>: 25%</a:t>
            </a:r>
          </a:p>
          <a:p>
            <a:r>
              <a:rPr lang="en-US" altLang="ko-KR" sz="800" dirty="0" smtClean="0"/>
              <a:t>  overrides:</a:t>
            </a:r>
          </a:p>
          <a:p>
            <a:r>
              <a:rPr lang="en-US" altLang="ko-KR" sz="800" dirty="0" smtClean="0"/>
              <a:t>    - </a:t>
            </a:r>
            <a:r>
              <a:rPr lang="en-US" altLang="ko-KR" sz="800" dirty="0" err="1" smtClean="0"/>
              <a:t>clusterName</a:t>
            </a:r>
            <a:r>
              <a:rPr lang="en-US" altLang="ko-KR" sz="800" dirty="0" smtClean="0"/>
              <a:t>: mcluster2</a:t>
            </a:r>
          </a:p>
          <a:p>
            <a:r>
              <a:rPr lang="en-US" altLang="ko-KR" sz="800" dirty="0" smtClean="0"/>
              <a:t>      </a:t>
            </a:r>
            <a:r>
              <a:rPr lang="en-US" altLang="ko-KR" sz="800" dirty="0" err="1" smtClean="0"/>
              <a:t>clusterOverrides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- path: /spec/replicas</a:t>
            </a:r>
          </a:p>
          <a:p>
            <a:r>
              <a:rPr lang="en-US" altLang="ko-KR" sz="800" dirty="0" smtClean="0"/>
              <a:t>          value: 2</a:t>
            </a:r>
          </a:p>
          <a:p>
            <a:r>
              <a:rPr lang="en-US" altLang="ko-KR" sz="800" dirty="0" smtClean="0"/>
              <a:t>    - </a:t>
            </a:r>
            <a:r>
              <a:rPr lang="en-US" altLang="ko-KR" sz="800" dirty="0" err="1" smtClean="0"/>
              <a:t>clusterName</a:t>
            </a:r>
            <a:r>
              <a:rPr lang="en-US" altLang="ko-KR" sz="800" dirty="0" smtClean="0"/>
              <a:t>: mcluster3</a:t>
            </a:r>
          </a:p>
          <a:p>
            <a:r>
              <a:rPr lang="en-US" altLang="ko-KR" sz="800" dirty="0" smtClean="0"/>
              <a:t>      </a:t>
            </a:r>
            <a:r>
              <a:rPr lang="en-US" altLang="ko-KR" sz="800" dirty="0" err="1" smtClean="0"/>
              <a:t>clusterOverrides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- path: /spec/replicas</a:t>
            </a:r>
          </a:p>
          <a:p>
            <a:r>
              <a:rPr lang="en-US" altLang="ko-KR" sz="800" dirty="0" smtClean="0"/>
              <a:t>          value: 2</a:t>
            </a:r>
            <a:endParaRPr lang="ko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DD322C-87E8-DC76-6940-3F67548C598D}"/>
              </a:ext>
            </a:extLst>
          </p:cNvPr>
          <p:cNvSpPr txBox="1"/>
          <p:nvPr/>
        </p:nvSpPr>
        <p:spPr>
          <a:xfrm>
            <a:off x="6591574" y="716221"/>
            <a:ext cx="2592951" cy="5509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apiVersion</a:t>
            </a:r>
            <a:r>
              <a:rPr lang="en-US" altLang="ko-KR" sz="800" dirty="0" smtClean="0"/>
              <a:t>: types.kubefed.io/v1beta1</a:t>
            </a:r>
          </a:p>
          <a:p>
            <a:r>
              <a:rPr lang="en-US" altLang="ko-KR" sz="800" dirty="0" smtClean="0"/>
              <a:t>kind: </a:t>
            </a:r>
            <a:r>
              <a:rPr lang="en-US" altLang="ko-KR" sz="800" dirty="0" err="1" smtClean="0"/>
              <a:t>FederatedDeployment</a:t>
            </a:r>
            <a:endParaRPr lang="en-US" altLang="ko-KR" sz="800" dirty="0" smtClean="0"/>
          </a:p>
          <a:p>
            <a:r>
              <a:rPr lang="en-US" altLang="ko-KR" sz="800" dirty="0" smtClean="0"/>
              <a:t>metadata:</a:t>
            </a:r>
          </a:p>
          <a:p>
            <a:r>
              <a:rPr lang="en-US" altLang="ko-KR" sz="800" dirty="0" smtClean="0"/>
              <a:t>  namespace: pj-mber-01</a:t>
            </a:r>
          </a:p>
          <a:p>
            <a:r>
              <a:rPr lang="en-US" altLang="ko-KR" sz="800" dirty="0" smtClean="0"/>
              <a:t>  name: web-mber-01</a:t>
            </a:r>
          </a:p>
          <a:p>
            <a:r>
              <a:rPr lang="en-US" altLang="ko-KR" sz="800" dirty="0" smtClean="0"/>
              <a:t>  labels:</a:t>
            </a:r>
          </a:p>
          <a:p>
            <a:r>
              <a:rPr lang="en-US" altLang="ko-KR" sz="800" dirty="0" smtClean="0"/>
              <a:t>    app: web-mber-01</a:t>
            </a:r>
          </a:p>
          <a:p>
            <a:r>
              <a:rPr lang="en-US" altLang="ko-KR" sz="800" dirty="0" smtClean="0"/>
              <a:t>  annotations:</a:t>
            </a:r>
          </a:p>
          <a:p>
            <a:r>
              <a:rPr lang="en-US" altLang="ko-KR" sz="800" dirty="0" smtClean="0"/>
              <a:t>    kubesphere.io/description: </a:t>
            </a:r>
            <a:r>
              <a:rPr lang="en-US" altLang="ko-KR" sz="800" dirty="0" err="1" smtClean="0"/>
              <a:t>kubesphere</a:t>
            </a:r>
            <a:r>
              <a:rPr lang="ko-KR" altLang="en-US" sz="800" dirty="0" smtClean="0"/>
              <a:t>에서 생성</a:t>
            </a:r>
          </a:p>
          <a:p>
            <a:r>
              <a:rPr lang="en-US" altLang="ko-KR" sz="800" dirty="0" smtClean="0"/>
              <a:t>spec:</a:t>
            </a:r>
          </a:p>
          <a:p>
            <a:r>
              <a:rPr lang="en-US" altLang="ko-KR" sz="800" dirty="0" smtClean="0"/>
              <a:t>  placement:</a:t>
            </a:r>
          </a:p>
          <a:p>
            <a:r>
              <a:rPr lang="en-US" altLang="ko-KR" sz="800" dirty="0" smtClean="0"/>
              <a:t>    clusters:</a:t>
            </a:r>
          </a:p>
          <a:p>
            <a:r>
              <a:rPr lang="en-US" altLang="ko-KR" sz="800" dirty="0" smtClean="0"/>
              <a:t>      - name: mcluster2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  template:</a:t>
            </a:r>
          </a:p>
          <a:p>
            <a:r>
              <a:rPr lang="en-US" altLang="ko-KR" sz="800" dirty="0" smtClean="0"/>
              <a:t>    metadata:</a:t>
            </a:r>
          </a:p>
          <a:p>
            <a:r>
              <a:rPr lang="en-US" altLang="ko-KR" sz="800" dirty="0" smtClean="0"/>
              <a:t>      namespace: pj-mber-01</a:t>
            </a:r>
          </a:p>
          <a:p>
            <a:r>
              <a:rPr lang="en-US" altLang="ko-KR" sz="800" dirty="0" smtClean="0"/>
              <a:t>      labels:</a:t>
            </a:r>
          </a:p>
          <a:p>
            <a:r>
              <a:rPr lang="en-US" altLang="ko-KR" sz="800" dirty="0" smtClean="0"/>
              <a:t>        app: web-mber-01</a:t>
            </a:r>
          </a:p>
          <a:p>
            <a:r>
              <a:rPr lang="en-US" altLang="ko-KR" sz="800" dirty="0" smtClean="0"/>
              <a:t>    spec:</a:t>
            </a:r>
          </a:p>
          <a:p>
            <a:r>
              <a:rPr lang="en-US" altLang="ko-KR" sz="800" dirty="0" smtClean="0"/>
              <a:t>      replicas: 4</a:t>
            </a:r>
          </a:p>
          <a:p>
            <a:r>
              <a:rPr lang="en-US" altLang="ko-KR" sz="800" dirty="0" smtClean="0"/>
              <a:t>      selector:</a:t>
            </a: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matchLabels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  app: web-mber-01</a:t>
            </a:r>
          </a:p>
          <a:p>
            <a:r>
              <a:rPr lang="en-US" altLang="ko-KR" sz="800" dirty="0" smtClean="0"/>
              <a:t>      template:</a:t>
            </a:r>
          </a:p>
          <a:p>
            <a:r>
              <a:rPr lang="en-US" altLang="ko-KR" sz="800" dirty="0" smtClean="0"/>
              <a:t>        metadata:</a:t>
            </a:r>
          </a:p>
          <a:p>
            <a:r>
              <a:rPr lang="en-US" altLang="ko-KR" sz="800" dirty="0" smtClean="0"/>
              <a:t>          labels:</a:t>
            </a:r>
          </a:p>
          <a:p>
            <a:r>
              <a:rPr lang="en-US" altLang="ko-KR" sz="800" dirty="0" smtClean="0"/>
              <a:t>            app: web-mber-01</a:t>
            </a:r>
          </a:p>
          <a:p>
            <a:r>
              <a:rPr lang="en-US" altLang="ko-KR" sz="800" dirty="0" smtClean="0"/>
              <a:t>        spec:</a:t>
            </a:r>
          </a:p>
          <a:p>
            <a:r>
              <a:rPr lang="en-US" altLang="ko-KR" sz="800" dirty="0" smtClean="0"/>
              <a:t>          containers:</a:t>
            </a:r>
          </a:p>
          <a:p>
            <a:r>
              <a:rPr lang="en-US" altLang="ko-KR" sz="800" dirty="0" smtClean="0"/>
              <a:t>          - name: web-mber-01</a:t>
            </a:r>
          </a:p>
          <a:p>
            <a:r>
              <a:rPr lang="en-US" altLang="ko-KR" sz="800" dirty="0" smtClean="0"/>
              <a:t>            image: nginx:1.14.2</a:t>
            </a:r>
          </a:p>
          <a:p>
            <a:r>
              <a:rPr lang="en-US" altLang="ko-KR" sz="800" dirty="0" smtClean="0"/>
              <a:t>            ports:</a:t>
            </a:r>
          </a:p>
          <a:p>
            <a:r>
              <a:rPr lang="en-US" altLang="ko-KR" sz="800" dirty="0" smtClean="0"/>
              <a:t>            - </a:t>
            </a:r>
            <a:r>
              <a:rPr lang="en-US" altLang="ko-KR" sz="800" dirty="0" err="1" smtClean="0"/>
              <a:t>containerPort</a:t>
            </a:r>
            <a:r>
              <a:rPr lang="en-US" altLang="ko-KR" sz="800" dirty="0" smtClean="0"/>
              <a:t>: 80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serviceAccount</a:t>
            </a:r>
            <a:r>
              <a:rPr lang="en-US" altLang="ko-KR" sz="800" dirty="0" smtClean="0"/>
              <a:t>: default</a:t>
            </a:r>
          </a:p>
          <a:p>
            <a:r>
              <a:rPr lang="en-US" altLang="ko-KR" sz="800" dirty="0" smtClean="0"/>
              <a:t>      strategy:</a:t>
            </a:r>
          </a:p>
          <a:p>
            <a:r>
              <a:rPr lang="en-US" altLang="ko-KR" sz="800" dirty="0" smtClean="0"/>
              <a:t>        type: </a:t>
            </a:r>
            <a:r>
              <a:rPr lang="en-US" altLang="ko-KR" sz="800" dirty="0" err="1" smtClean="0"/>
              <a:t>RollingUpdate</a:t>
            </a:r>
            <a:endParaRPr lang="en-US" altLang="ko-KR" sz="800" dirty="0" smtClean="0"/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rollingUpdate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maxUnavailable</a:t>
            </a:r>
            <a:r>
              <a:rPr lang="en-US" altLang="ko-KR" sz="800" dirty="0" smtClean="0"/>
              <a:t>: 25%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maxSurge</a:t>
            </a:r>
            <a:r>
              <a:rPr lang="en-US" altLang="ko-KR" sz="800" dirty="0" smtClean="0"/>
              <a:t>: 25%</a:t>
            </a:r>
          </a:p>
          <a:p>
            <a:r>
              <a:rPr lang="en-US" altLang="ko-KR" sz="800" dirty="0" smtClean="0"/>
              <a:t>  overrides:</a:t>
            </a:r>
          </a:p>
          <a:p>
            <a:r>
              <a:rPr lang="en-US" altLang="ko-KR" sz="800" dirty="0" smtClean="0"/>
              <a:t>    - </a:t>
            </a:r>
            <a:r>
              <a:rPr lang="en-US" altLang="ko-KR" sz="800" dirty="0" err="1" smtClean="0"/>
              <a:t>clusterName</a:t>
            </a:r>
            <a:r>
              <a:rPr lang="en-US" altLang="ko-KR" sz="800" dirty="0" smtClean="0"/>
              <a:t>: mcluster2</a:t>
            </a:r>
          </a:p>
          <a:p>
            <a:r>
              <a:rPr lang="en-US" altLang="ko-KR" sz="800" dirty="0" smtClean="0"/>
              <a:t>      </a:t>
            </a:r>
            <a:r>
              <a:rPr lang="en-US" altLang="ko-KR" sz="800" dirty="0" err="1" smtClean="0"/>
              <a:t>clusterOverrides</a:t>
            </a:r>
            <a:r>
              <a:rPr lang="en-US" altLang="ko-KR" sz="800" dirty="0" smtClean="0"/>
              <a:t>: []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57226" y="756518"/>
            <a:ext cx="1736704" cy="276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78057" y="1994128"/>
            <a:ext cx="1736704" cy="374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409270" y="1988645"/>
            <a:ext cx="1736704" cy="484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388441" y="743590"/>
            <a:ext cx="1736704" cy="276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430101" y="5647341"/>
            <a:ext cx="1736704" cy="110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692310" y="5652824"/>
            <a:ext cx="1736704" cy="374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779" y="3429000"/>
            <a:ext cx="6472700" cy="63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911" y="4391372"/>
            <a:ext cx="6448458" cy="295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Multi-Cluster </a:t>
            </a:r>
            <a:r>
              <a:rPr kumimoji="1" lang="ko-KR" altLang="en-US" sz="1600" dirty="0" smtClean="0"/>
              <a:t>에서 </a:t>
            </a:r>
            <a:r>
              <a:rPr kumimoji="1" lang="en-US" altLang="ko-KR" sz="1600" dirty="0" smtClean="0"/>
              <a:t>Workload </a:t>
            </a:r>
            <a:r>
              <a:rPr kumimoji="1" lang="ko-KR" altLang="en-US" sz="1600" dirty="0" smtClean="0"/>
              <a:t>확인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15</a:t>
            </a:fld>
            <a:endParaRPr lang="ko-KR" alt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988" y="2498268"/>
            <a:ext cx="4865504" cy="192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4037" y="994176"/>
            <a:ext cx="6375047" cy="226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40351" y="3429000"/>
            <a:ext cx="6380530" cy="228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Federated </a:t>
            </a:r>
            <a:r>
              <a:rPr kumimoji="1" lang="ko-KR" altLang="en-US" sz="1600" dirty="0" smtClean="0"/>
              <a:t>관련 </a:t>
            </a:r>
            <a:r>
              <a:rPr kumimoji="1" lang="en-US" altLang="ko-KR" sz="1600" dirty="0" smtClean="0"/>
              <a:t>resource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16</a:t>
            </a:fld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BDD322C-87E8-DC76-6940-3F67548C598D}"/>
              </a:ext>
            </a:extLst>
          </p:cNvPr>
          <p:cNvSpPr txBox="1"/>
          <p:nvPr/>
        </p:nvSpPr>
        <p:spPr>
          <a:xfrm>
            <a:off x="859694" y="1286190"/>
            <a:ext cx="4639851" cy="51706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federatedapplications.types.kubefed.io</a:t>
            </a:r>
          </a:p>
          <a:p>
            <a:r>
              <a:rPr lang="en-US" altLang="ko-KR" sz="1100" dirty="0" smtClean="0"/>
              <a:t>federatedclusterrolebindings.types.kubefed.io</a:t>
            </a:r>
          </a:p>
          <a:p>
            <a:r>
              <a:rPr lang="en-US" altLang="ko-KR" sz="1100" dirty="0" smtClean="0"/>
              <a:t>federatedclusterroles.types.kubefed.io</a:t>
            </a:r>
          </a:p>
          <a:p>
            <a:r>
              <a:rPr lang="en-US" altLang="ko-KR" sz="1100" dirty="0" smtClean="0"/>
              <a:t>federatedconfigmaps.types.kubefed.io</a:t>
            </a:r>
          </a:p>
          <a:p>
            <a:r>
              <a:rPr lang="en-US" altLang="ko-KR" sz="1100" dirty="0" smtClean="0"/>
              <a:t>federateddeployments.types.kubefed.io</a:t>
            </a:r>
          </a:p>
          <a:p>
            <a:r>
              <a:rPr lang="en-US" altLang="ko-KR" sz="1100" dirty="0" smtClean="0"/>
              <a:t>federatedglobalrolebindings.types.kubefed.io</a:t>
            </a:r>
          </a:p>
          <a:p>
            <a:r>
              <a:rPr lang="en-US" altLang="ko-KR" sz="1100" dirty="0" smtClean="0"/>
              <a:t>federatedroles.iam.kubesphere.io</a:t>
            </a:r>
          </a:p>
          <a:p>
            <a:r>
              <a:rPr lang="en-US" altLang="ko-KR" sz="1100" dirty="0" smtClean="0"/>
              <a:t>federatedsecrets.types.kubefed.io</a:t>
            </a:r>
          </a:p>
          <a:p>
            <a:r>
              <a:rPr lang="en-US" altLang="ko-KR" sz="1100" dirty="0" smtClean="0"/>
              <a:t>federatedserviceaccounts.types.kubefed.io</a:t>
            </a:r>
          </a:p>
          <a:p>
            <a:r>
              <a:rPr lang="en-US" altLang="ko-KR" sz="1100" dirty="0" smtClean="0"/>
              <a:t>federatedservices.types.kubefed.io</a:t>
            </a:r>
          </a:p>
          <a:p>
            <a:r>
              <a:rPr lang="en-US" altLang="ko-KR" sz="1100" dirty="0" smtClean="0"/>
              <a:t>federatedservicestatuses.core.kubefed.io</a:t>
            </a:r>
          </a:p>
          <a:p>
            <a:r>
              <a:rPr lang="en-US" altLang="ko-KR" sz="1100" dirty="0" smtClean="0"/>
              <a:t>federatedstatefulsets.types.kubefed.io</a:t>
            </a:r>
          </a:p>
          <a:p>
            <a:r>
              <a:rPr lang="en-US" altLang="ko-KR" sz="1100" dirty="0" smtClean="0"/>
              <a:t>federatedglobalroles.types.kubefed.io</a:t>
            </a:r>
          </a:p>
          <a:p>
            <a:r>
              <a:rPr lang="en-US" altLang="ko-KR" sz="1100" dirty="0" smtClean="0"/>
              <a:t>federatedgroupbindings.types.kubefed.io</a:t>
            </a:r>
          </a:p>
          <a:p>
            <a:r>
              <a:rPr lang="en-US" altLang="ko-KR" sz="1100" dirty="0" smtClean="0"/>
              <a:t>federatedgroups.types.kubefed.io</a:t>
            </a:r>
          </a:p>
          <a:p>
            <a:r>
              <a:rPr lang="en-US" altLang="ko-KR" sz="1100" dirty="0" smtClean="0"/>
              <a:t>federatedingresses.types.kubefed.io</a:t>
            </a:r>
          </a:p>
          <a:p>
            <a:r>
              <a:rPr lang="en-US" altLang="ko-KR" sz="1100" dirty="0" smtClean="0"/>
              <a:t>federatedjobs.types.kubefed.io</a:t>
            </a:r>
          </a:p>
          <a:p>
            <a:r>
              <a:rPr lang="en-US" altLang="ko-KR" sz="1100" dirty="0" smtClean="0"/>
              <a:t>federatedlimitranges.types.kubefed.io</a:t>
            </a:r>
          </a:p>
          <a:p>
            <a:r>
              <a:rPr lang="en-US" altLang="ko-KR" sz="1100" dirty="0" smtClean="0"/>
              <a:t>federatednamespaces.types.kubefed.io</a:t>
            </a:r>
          </a:p>
          <a:p>
            <a:r>
              <a:rPr lang="en-US" altLang="ko-KR" sz="1100" dirty="0" smtClean="0"/>
              <a:t>federatednotificationconfigs.types.kubefed.io</a:t>
            </a:r>
          </a:p>
          <a:p>
            <a:r>
              <a:rPr lang="en-US" altLang="ko-KR" sz="1100" dirty="0" smtClean="0"/>
              <a:t>federatednotificationreceivers.types.kubefed.io</a:t>
            </a:r>
          </a:p>
          <a:p>
            <a:r>
              <a:rPr lang="en-US" altLang="ko-KR" sz="1100" dirty="0" smtClean="0"/>
              <a:t>federatedpersistentvolumeclaims.types.kubefed.io</a:t>
            </a:r>
          </a:p>
          <a:p>
            <a:r>
              <a:rPr lang="en-US" altLang="ko-KR" sz="1100" dirty="0" smtClean="0"/>
              <a:t>federatedreplicasets.types.kubefed.io</a:t>
            </a:r>
          </a:p>
          <a:p>
            <a:r>
              <a:rPr lang="en-US" altLang="ko-KR" sz="1100" dirty="0" smtClean="0"/>
              <a:t>federatedrolebindings.iam.kubesphere.io</a:t>
            </a:r>
          </a:p>
          <a:p>
            <a:r>
              <a:rPr lang="en-US" altLang="ko-KR" sz="1100" dirty="0" smtClean="0"/>
              <a:t>federatedtypeconfigs.core.kubefed.io</a:t>
            </a:r>
          </a:p>
          <a:p>
            <a:r>
              <a:rPr lang="en-US" altLang="ko-KR" sz="1100" dirty="0" smtClean="0"/>
              <a:t>federatedusers.iam.kubesphere.io</a:t>
            </a:r>
          </a:p>
          <a:p>
            <a:r>
              <a:rPr lang="en-US" altLang="ko-KR" sz="1100" dirty="0" smtClean="0"/>
              <a:t>federatedusers.types.kubefed.io</a:t>
            </a:r>
          </a:p>
          <a:p>
            <a:r>
              <a:rPr lang="en-US" altLang="ko-KR" sz="1100" dirty="0" smtClean="0"/>
              <a:t>federatedworkspacerolebindings.types.kubefed.io</a:t>
            </a:r>
          </a:p>
          <a:p>
            <a:r>
              <a:rPr lang="en-US" altLang="ko-KR" sz="1100" dirty="0" smtClean="0"/>
              <a:t>federatedworkspaceroles.types.kubefed.io</a:t>
            </a:r>
          </a:p>
          <a:p>
            <a:r>
              <a:rPr lang="en-US" altLang="ko-KR" sz="1100" dirty="0" smtClean="0"/>
              <a:t>federatedworkspaces.types.kubefed.io</a:t>
            </a:r>
          </a:p>
        </p:txBody>
      </p:sp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Workspace </a:t>
            </a:r>
            <a:r>
              <a:rPr kumimoji="1" lang="en-US" altLang="ko-KR" sz="1600" dirty="0" err="1" smtClean="0"/>
              <a:t>ws</a:t>
            </a:r>
            <a:r>
              <a:rPr kumimoji="1" lang="en-US" altLang="ko-KR" sz="1600" dirty="0" smtClean="0"/>
              <a:t>-all </a:t>
            </a:r>
            <a:r>
              <a:rPr kumimoji="1" lang="ko-KR" altLang="en-US" sz="1600" dirty="0" smtClean="0"/>
              <a:t>생성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Avaliable</a:t>
            </a:r>
            <a:r>
              <a:rPr kumimoji="1" lang="en-US" altLang="ko-KR" sz="1200" dirty="0" smtClean="0"/>
              <a:t> Cluster : hcluster1 </a:t>
            </a:r>
            <a:br>
              <a:rPr kumimoji="1" lang="en-US" altLang="ko-KR" sz="1200" dirty="0" smtClean="0"/>
            </a:br>
            <a:r>
              <a:rPr kumimoji="1" lang="en-US" altLang="ko-KR" sz="1200" dirty="0" err="1" smtClean="0"/>
              <a:t>Avaliable</a:t>
            </a:r>
            <a:r>
              <a:rPr kumimoji="1" lang="en-US" altLang="ko-KR" sz="1200" dirty="0" smtClean="0"/>
              <a:t> Cluster : mcluster2</a:t>
            </a:r>
            <a:br>
              <a:rPr kumimoji="1" lang="en-US" altLang="ko-KR" sz="1200" dirty="0" smtClean="0"/>
            </a:br>
            <a:r>
              <a:rPr kumimoji="1" lang="en-US" altLang="ko-KR" sz="1200" dirty="0" err="1" smtClean="0"/>
              <a:t>Avaliable</a:t>
            </a:r>
            <a:r>
              <a:rPr kumimoji="1" lang="en-US" altLang="ko-KR" sz="1200" dirty="0" smtClean="0"/>
              <a:t> Cluster : mcluster3</a:t>
            </a:r>
            <a:br>
              <a:rPr kumimoji="1" lang="en-US" altLang="ko-KR" sz="1200" dirty="0" smtClean="0"/>
            </a:b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r>
              <a:rPr kumimoji="1" lang="en-US" altLang="ko-KR" sz="1600" dirty="0" smtClean="0"/>
              <a:t>Multi-cluster Project pj-all-01, pj-all-02 </a:t>
            </a:r>
            <a:r>
              <a:rPr kumimoji="1" lang="ko-KR" altLang="en-US" sz="1600" dirty="0" smtClean="0"/>
              <a:t>배포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pj-all-01 : </a:t>
            </a:r>
            <a:r>
              <a:rPr kumimoji="1" lang="en-US" altLang="ko-KR" sz="1200" dirty="0" err="1" smtClean="0"/>
              <a:t>FederatedDeployment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배포로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en-US" altLang="ko-KR" sz="1200" dirty="0" smtClean="0"/>
              <a:t>mcluster3</a:t>
            </a:r>
            <a:r>
              <a:rPr kumimoji="1" lang="ko-KR" altLang="en-US" sz="1200" dirty="0" smtClean="0"/>
              <a:t>에만 </a:t>
            </a:r>
            <a:r>
              <a:rPr kumimoji="1" lang="en-US" altLang="ko-KR" sz="1200" dirty="0" smtClean="0"/>
              <a:t>6EA </a:t>
            </a:r>
            <a:r>
              <a:rPr kumimoji="1" lang="ko-KR" altLang="en-US" sz="1200" dirty="0" smtClean="0"/>
              <a:t>배포 </a:t>
            </a:r>
            <a:r>
              <a:rPr kumimoji="1" lang="en-US" altLang="ko-KR" sz="1200" dirty="0" smtClean="0"/>
              <a:t>(replicas:6)</a:t>
            </a:r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pj-all-02 : </a:t>
            </a:r>
            <a:r>
              <a:rPr kumimoji="1" lang="en-US" altLang="ko-KR" sz="1200" dirty="0" err="1" smtClean="0"/>
              <a:t>FederatedDeployment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배포로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en-US" altLang="ko-KR" sz="1200" dirty="0" smtClean="0"/>
              <a:t>hcluster1, mcluster2, mcluster3 </a:t>
            </a:r>
            <a:r>
              <a:rPr kumimoji="1" lang="ko-KR" altLang="en-US" sz="1200" dirty="0" smtClean="0"/>
              <a:t>에 각각 </a:t>
            </a:r>
            <a:r>
              <a:rPr kumimoji="1" lang="en-US" altLang="ko-KR" sz="1200" dirty="0" smtClean="0"/>
              <a:t>2EA </a:t>
            </a:r>
            <a:r>
              <a:rPr kumimoji="1" lang="ko-KR" altLang="en-US" sz="1200" dirty="0" smtClean="0"/>
              <a:t>배포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en-US" altLang="ko-KR" sz="1200" dirty="0" smtClean="0"/>
              <a:t>(replicas:6)</a:t>
            </a:r>
          </a:p>
          <a:p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17</a:t>
            </a:fld>
            <a:endParaRPr lang="ko-KR" alt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549" y="908050"/>
            <a:ext cx="3120329" cy="1809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0693" y="3874688"/>
            <a:ext cx="5370239" cy="261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45608" y="4570078"/>
            <a:ext cx="6600345" cy="291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52186" y="5061784"/>
            <a:ext cx="6593767" cy="281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558766" y="5629129"/>
            <a:ext cx="6587188" cy="84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36729" y="908050"/>
            <a:ext cx="3935948" cy="237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ko-KR" altLang="en-US" sz="1600" dirty="0" smtClean="0"/>
              <a:t>배포 </a:t>
            </a:r>
            <a:r>
              <a:rPr kumimoji="1" lang="en-US" altLang="ko-KR" sz="1600" dirty="0" smtClean="0"/>
              <a:t>Pod </a:t>
            </a:r>
            <a:r>
              <a:rPr kumimoji="1" lang="ko-KR" altLang="en-US" sz="1600" dirty="0" smtClean="0"/>
              <a:t>현황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hcluster1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mcluster2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mcluster3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18</a:t>
            </a:fld>
            <a:endParaRPr lang="ko-KR" alt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3544" y="1466439"/>
            <a:ext cx="8479134" cy="50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1515" y="2597356"/>
            <a:ext cx="8497739" cy="166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382" y="4644700"/>
            <a:ext cx="8517029" cy="192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HA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Cluster2(mcluster2)</a:t>
            </a:r>
            <a:r>
              <a:rPr kumimoji="1" lang="ko-KR" altLang="en-US" sz="1600" dirty="0" smtClean="0"/>
              <a:t>의 </a:t>
            </a:r>
            <a:r>
              <a:rPr kumimoji="1" lang="en-US" altLang="ko-KR" sz="1600" dirty="0" err="1" smtClean="0"/>
              <a:t>kubelet</a:t>
            </a:r>
            <a:r>
              <a:rPr kumimoji="1" lang="en-US" altLang="ko-KR" sz="1600" dirty="0" smtClean="0"/>
              <a:t> down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cluster2</a:t>
            </a:r>
            <a:r>
              <a:rPr kumimoji="1" lang="ko-KR" altLang="en-US" sz="1200" dirty="0" smtClean="0"/>
              <a:t>의 상태가 다운되더라도</a:t>
            </a:r>
            <a:r>
              <a:rPr kumimoji="1" lang="en-US" altLang="ko-KR" sz="1200" dirty="0" smtClean="0"/>
              <a:t>, cluster2</a:t>
            </a:r>
            <a:r>
              <a:rPr kumimoji="1" lang="ko-KR" altLang="en-US" sz="1200" dirty="0" smtClean="0"/>
              <a:t>에 있는 </a:t>
            </a:r>
            <a:r>
              <a:rPr kumimoji="1" lang="en-US" altLang="ko-KR" sz="1200" dirty="0" smtClean="0"/>
              <a:t>pod</a:t>
            </a:r>
            <a:r>
              <a:rPr kumimoji="1" lang="ko-KR" altLang="en-US" sz="1200" dirty="0" smtClean="0"/>
              <a:t>가 </a:t>
            </a:r>
            <a:r>
              <a:rPr kumimoji="1" lang="en-US" altLang="ko-KR" sz="1200" dirty="0" smtClean="0"/>
              <a:t>cluster3</a:t>
            </a:r>
            <a:r>
              <a:rPr kumimoji="1" lang="ko-KR" altLang="en-US" sz="1200" dirty="0" smtClean="0"/>
              <a:t>으로 옮겨가거나 하진 않음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멀티클러스터의 </a:t>
            </a:r>
            <a:r>
              <a:rPr kumimoji="1" lang="ko-KR" altLang="en-US" sz="1200" dirty="0" err="1" smtClean="0"/>
              <a:t>고가용성은</a:t>
            </a:r>
            <a:r>
              <a:rPr kumimoji="1" lang="ko-KR" altLang="en-US" sz="1200" dirty="0" smtClean="0"/>
              <a:t> </a:t>
            </a:r>
            <a:r>
              <a:rPr kumimoji="1" lang="ko-KR" altLang="en-US" sz="1200" dirty="0" err="1" smtClean="0"/>
              <a:t>노드다운시</a:t>
            </a:r>
            <a:r>
              <a:rPr kumimoji="1" lang="ko-KR" altLang="en-US" sz="1200" dirty="0" smtClean="0"/>
              <a:t> 다른 </a:t>
            </a:r>
            <a:r>
              <a:rPr kumimoji="1" lang="ko-KR" altLang="en-US" sz="1200" dirty="0" err="1" smtClean="0"/>
              <a:t>노드로</a:t>
            </a:r>
            <a:r>
              <a:rPr kumimoji="1" lang="ko-KR" altLang="en-US" sz="1200" dirty="0" smtClean="0"/>
              <a:t> </a:t>
            </a:r>
            <a:r>
              <a:rPr kumimoji="1" lang="ko-KR" altLang="en-US" sz="1200" dirty="0" err="1" smtClean="0"/>
              <a:t>파드가</a:t>
            </a:r>
            <a:r>
              <a:rPr kumimoji="1" lang="ko-KR" altLang="en-US" sz="1200" dirty="0" smtClean="0"/>
              <a:t> 옮겨가는</a:t>
            </a:r>
            <a:r>
              <a:rPr kumimoji="1" lang="en-US" altLang="ko-KR" sz="1200" dirty="0" smtClean="0"/>
              <a:t>, </a:t>
            </a:r>
            <a:r>
              <a:rPr kumimoji="1" lang="ko-KR" altLang="en-US" sz="1200" dirty="0" err="1" smtClean="0"/>
              <a:t>파드의</a:t>
            </a:r>
            <a:r>
              <a:rPr kumimoji="1" lang="ko-KR" altLang="en-US" sz="1200" dirty="0" smtClean="0"/>
              <a:t> 실행을 보장하는 </a:t>
            </a:r>
            <a:r>
              <a:rPr kumimoji="1" lang="ko-KR" altLang="en-US" sz="1200" dirty="0" err="1" smtClean="0"/>
              <a:t>고가용성과는</a:t>
            </a:r>
            <a:r>
              <a:rPr kumimoji="1" lang="ko-KR" altLang="en-US" sz="1200" dirty="0" smtClean="0"/>
              <a:t> 다름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여러 지역마다 클러스터를 운영하는 </a:t>
            </a:r>
            <a:r>
              <a:rPr kumimoji="1" lang="en-US" altLang="ko-KR" sz="1200" dirty="0" smtClean="0"/>
              <a:t>Multi-Cluster</a:t>
            </a:r>
            <a:r>
              <a:rPr kumimoji="1" lang="ko-KR" altLang="en-US" sz="1200" dirty="0" smtClean="0"/>
              <a:t>를 구성하였을 경우</a:t>
            </a:r>
            <a:r>
              <a:rPr kumimoji="1" lang="en-US" altLang="ko-KR" sz="1200" dirty="0" smtClean="0"/>
              <a:t/>
            </a:r>
            <a:br>
              <a:rPr kumimoji="1" lang="en-US" altLang="ko-KR" sz="1200" dirty="0" smtClean="0"/>
            </a:br>
            <a:r>
              <a:rPr kumimoji="1" lang="ko-KR" altLang="en-US" sz="1200" dirty="0" smtClean="0"/>
              <a:t>각각의 클러스터에 </a:t>
            </a:r>
            <a:r>
              <a:rPr kumimoji="1" lang="ko-KR" altLang="en-US" sz="1200" dirty="0" err="1" smtClean="0"/>
              <a:t>파드를</a:t>
            </a:r>
            <a:r>
              <a:rPr kumimoji="1" lang="ko-KR" altLang="en-US" sz="1200" dirty="0" smtClean="0"/>
              <a:t> 동시에 배포했을 때</a:t>
            </a:r>
            <a:r>
              <a:rPr kumimoji="1" lang="en-US" altLang="ko-KR" sz="1200" dirty="0" smtClean="0"/>
              <a:t>,</a:t>
            </a:r>
            <a:br>
              <a:rPr kumimoji="1" lang="en-US" altLang="ko-KR" sz="1200" dirty="0" smtClean="0"/>
            </a:br>
            <a:r>
              <a:rPr kumimoji="1" lang="ko-KR" altLang="en-US" sz="1200" dirty="0" smtClean="0"/>
              <a:t>하나의 클러스터가 다운되더라도 다른 클러스터들은 서비스가 가능한 </a:t>
            </a:r>
            <a:r>
              <a:rPr kumimoji="1" lang="ko-KR" altLang="en-US" sz="1200" dirty="0" err="1" smtClean="0"/>
              <a:t>고가용성을</a:t>
            </a:r>
            <a:r>
              <a:rPr kumimoji="1" lang="ko-KR" altLang="en-US" sz="1200" dirty="0" smtClean="0"/>
              <a:t> 의미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19</a:t>
            </a:fld>
            <a:endParaRPr lang="ko-KR" altLang="en-US" sz="1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818" y="1297483"/>
            <a:ext cx="8867466" cy="61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875"/>
            <a:ext cx="954065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6978" y="1311547"/>
            <a:ext cx="80546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의 장점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Local 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구성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Host 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설정</a:t>
            </a: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Member 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설정</a:t>
            </a: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설정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 Pod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배포 테스트</a:t>
            </a: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 HA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테스트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삭제 테스트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업그레이드 테스트</a:t>
            </a:r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36978" y="5738260"/>
            <a:ext cx="133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36978" y="1495135"/>
            <a:ext cx="133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 descr="F:\_아콘소프트_파일\acorn_bi\로고-jpg-png\acornsoft_텍스트_300p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5318" y="504730"/>
            <a:ext cx="1541929" cy="256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74083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삭제</a:t>
            </a: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Cluster3(mcluster3)</a:t>
            </a:r>
            <a:r>
              <a:rPr kumimoji="1" lang="ko-KR" altLang="en-US" sz="1600" dirty="0" smtClean="0"/>
              <a:t>와 </a:t>
            </a:r>
            <a:r>
              <a:rPr kumimoji="1" lang="en-US" altLang="ko-KR" sz="1600" dirty="0" smtClean="0"/>
              <a:t>Host</a:t>
            </a:r>
            <a:r>
              <a:rPr kumimoji="1" lang="ko-KR" altLang="en-US" sz="1600" dirty="0" smtClean="0"/>
              <a:t>의 연결을 해제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cluster3</a:t>
            </a:r>
            <a:r>
              <a:rPr kumimoji="1" lang="ko-KR" altLang="en-US" sz="1200" dirty="0" smtClean="0"/>
              <a:t>와의 연결이 끊기게 되더라도</a:t>
            </a:r>
            <a:r>
              <a:rPr kumimoji="1" lang="en-US" altLang="ko-KR" sz="1200" dirty="0" smtClean="0"/>
              <a:t>, cluster3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smtClean="0"/>
              <a:t>pod</a:t>
            </a:r>
            <a:r>
              <a:rPr kumimoji="1" lang="ko-KR" altLang="en-US" sz="1200" dirty="0" smtClean="0"/>
              <a:t>는 살아있는 상태이며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단지 </a:t>
            </a:r>
            <a:r>
              <a:rPr kumimoji="1" lang="en-US" altLang="ko-KR" sz="1200" dirty="0" smtClean="0"/>
              <a:t>host-cluster</a:t>
            </a:r>
            <a:r>
              <a:rPr kumimoji="1" lang="ko-KR" altLang="en-US" sz="1200" dirty="0" smtClean="0"/>
              <a:t>에서 더 이상 제어를 하지 못하는 상태가 된다</a:t>
            </a:r>
            <a:r>
              <a:rPr kumimoji="1" lang="en-US" altLang="ko-KR" sz="1200" dirty="0" smtClean="0"/>
              <a:t>.</a:t>
            </a:r>
          </a:p>
          <a:p>
            <a:pPr lvl="1">
              <a:buNone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20</a:t>
            </a:fld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BDD322C-87E8-DC76-6940-3F67548C598D}"/>
              </a:ext>
            </a:extLst>
          </p:cNvPr>
          <p:cNvSpPr txBox="1"/>
          <p:nvPr/>
        </p:nvSpPr>
        <p:spPr>
          <a:xfrm>
            <a:off x="3802326" y="1518560"/>
            <a:ext cx="3723384" cy="8309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클러스터가 제거된 후 클러스터의 리소스는 자동으로 지워지지 않는다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클러스터가 제거된 후 멀티 클러스터 구성 데이터는 자동으로 지워지지 않는다</a:t>
            </a:r>
            <a:r>
              <a:rPr lang="en-US" altLang="ko-KR" sz="800" dirty="0" smtClean="0"/>
              <a:t>.</a:t>
            </a:r>
          </a:p>
          <a:p>
            <a:r>
              <a:rPr lang="en-US" altLang="ko-KR" sz="800" dirty="0" err="1" smtClean="0"/>
              <a:t>Kubesphere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관련데이터를 삭제하면 데이터 </a:t>
            </a:r>
            <a:r>
              <a:rPr lang="en-US" altLang="ko-KR" sz="800" dirty="0" smtClean="0"/>
              <a:t>loss</a:t>
            </a:r>
            <a:r>
              <a:rPr lang="ko-KR" altLang="en-US" sz="800" dirty="0" smtClean="0"/>
              <a:t>가 있을 수 있으며</a:t>
            </a:r>
            <a:endParaRPr lang="en-US" altLang="ko-KR" sz="800" dirty="0" smtClean="0"/>
          </a:p>
          <a:p>
            <a:r>
              <a:rPr lang="ko-KR" altLang="en-US" sz="800" dirty="0" smtClean="0"/>
              <a:t>공식 </a:t>
            </a:r>
            <a:r>
              <a:rPr lang="en-US" altLang="ko-KR" sz="800" dirty="0" err="1" smtClean="0"/>
              <a:t>KubeSphere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문서를 참조하여 제거된 클러스터에서 멀티 클러스터 구성 데이터를 수동으로 지워야 한다</a:t>
            </a:r>
            <a:endParaRPr lang="en-US" altLang="ko-KR" sz="8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289" y="1173164"/>
            <a:ext cx="3108987" cy="297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03819" y="4878349"/>
            <a:ext cx="7747731" cy="163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03270" y="1289349"/>
            <a:ext cx="4443489" cy="175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Upgrade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Cluster2(mcluster1)</a:t>
            </a:r>
            <a:r>
              <a:rPr kumimoji="1" lang="ko-KR" altLang="en-US" sz="1600" dirty="0" smtClean="0"/>
              <a:t>의 버전을 </a:t>
            </a:r>
            <a:r>
              <a:rPr kumimoji="1" lang="en-US" altLang="ko-KR" sz="1600" dirty="0" smtClean="0"/>
              <a:t>v1.22.17 </a:t>
            </a:r>
            <a:r>
              <a:rPr kumimoji="1" lang="ko-KR" altLang="en-US" sz="1600" dirty="0" smtClean="0"/>
              <a:t>에서 </a:t>
            </a:r>
            <a:r>
              <a:rPr kumimoji="1" lang="en-US" altLang="ko-KR" sz="1600" dirty="0" smtClean="0"/>
              <a:t>v1.24.9</a:t>
            </a:r>
            <a:r>
              <a:rPr kumimoji="1" lang="ko-KR" altLang="en-US" sz="1600" dirty="0" smtClean="0"/>
              <a:t>로 </a:t>
            </a:r>
            <a:r>
              <a:rPr kumimoji="1" lang="en-US" altLang="ko-KR" sz="1600" dirty="0" smtClean="0"/>
              <a:t>upgrade</a:t>
            </a:r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업그레이드 후 </a:t>
            </a:r>
            <a:r>
              <a:rPr kumimoji="1" lang="ko-KR" altLang="en-US" sz="1200" dirty="0" err="1" smtClean="0"/>
              <a:t>노드</a:t>
            </a:r>
            <a:r>
              <a:rPr kumimoji="1" lang="ko-KR" altLang="en-US" sz="1200" dirty="0" smtClean="0"/>
              <a:t> 버전 확인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admin console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smtClean="0"/>
              <a:t>mcluster2 </a:t>
            </a:r>
            <a:r>
              <a:rPr kumimoji="1" lang="ko-KR" altLang="en-US" sz="1200" dirty="0" smtClean="0"/>
              <a:t>버전이 </a:t>
            </a:r>
            <a:r>
              <a:rPr kumimoji="1" lang="en-US" altLang="ko-KR" sz="1200" dirty="0" smtClean="0"/>
              <a:t>1.24.9</a:t>
            </a:r>
            <a:r>
              <a:rPr kumimoji="1" lang="ko-KR" altLang="en-US" sz="1200" dirty="0" smtClean="0"/>
              <a:t>로 변경된 것을 확인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배포 했었던 </a:t>
            </a:r>
            <a:r>
              <a:rPr kumimoji="1" lang="en-US" altLang="ko-KR" sz="1200" dirty="0" smtClean="0"/>
              <a:t>POD </a:t>
            </a:r>
            <a:r>
              <a:rPr kumimoji="1" lang="ko-KR" altLang="en-US" sz="1200" dirty="0" smtClean="0"/>
              <a:t>확인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>
              <a:buNone/>
            </a:pPr>
            <a:endParaRPr kumimoji="1" lang="en-US" altLang="ko-KR" sz="1200" dirty="0" smtClean="0"/>
          </a:p>
          <a:p>
            <a:pPr lvl="1">
              <a:buNone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21</a:t>
            </a:fld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9428" y="1474319"/>
            <a:ext cx="6796018" cy="406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3361" y="2330852"/>
            <a:ext cx="5172041" cy="238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6014" y="5093831"/>
            <a:ext cx="7032568" cy="128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765155" y="4164138"/>
            <a:ext cx="5115949" cy="402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Upgrade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Cluster1(hcluster1)</a:t>
            </a:r>
            <a:r>
              <a:rPr kumimoji="1" lang="ko-KR" altLang="en-US" sz="1600" dirty="0" smtClean="0"/>
              <a:t>의 버전을 </a:t>
            </a:r>
            <a:r>
              <a:rPr kumimoji="1" lang="en-US" altLang="ko-KR" sz="1600" dirty="0" smtClean="0"/>
              <a:t>v1.22.17 </a:t>
            </a:r>
            <a:r>
              <a:rPr kumimoji="1" lang="ko-KR" altLang="en-US" sz="1600" dirty="0" smtClean="0"/>
              <a:t>에서 </a:t>
            </a:r>
            <a:r>
              <a:rPr kumimoji="1" lang="en-US" altLang="ko-KR" sz="1600" dirty="0" smtClean="0"/>
              <a:t>v1.24.9</a:t>
            </a:r>
            <a:r>
              <a:rPr kumimoji="1" lang="ko-KR" altLang="en-US" sz="1600" dirty="0" smtClean="0"/>
              <a:t>로 </a:t>
            </a:r>
            <a:r>
              <a:rPr kumimoji="1" lang="en-US" altLang="ko-KR" sz="1600" dirty="0" smtClean="0"/>
              <a:t>upgrade</a:t>
            </a:r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업그레이드 후 </a:t>
            </a:r>
            <a:r>
              <a:rPr kumimoji="1" lang="ko-KR" altLang="en-US" sz="1200" dirty="0" err="1" smtClean="0"/>
              <a:t>노드</a:t>
            </a:r>
            <a:r>
              <a:rPr kumimoji="1" lang="ko-KR" altLang="en-US" sz="1200" dirty="0" smtClean="0"/>
              <a:t> 버전 확인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admin console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smtClean="0"/>
              <a:t>hcluster1 </a:t>
            </a:r>
            <a:r>
              <a:rPr kumimoji="1" lang="ko-KR" altLang="en-US" sz="1200" dirty="0" smtClean="0"/>
              <a:t>버전이 </a:t>
            </a:r>
            <a:r>
              <a:rPr kumimoji="1" lang="en-US" altLang="ko-KR" sz="1200" dirty="0" smtClean="0"/>
              <a:t>1.24.9</a:t>
            </a:r>
            <a:r>
              <a:rPr kumimoji="1" lang="ko-KR" altLang="en-US" sz="1200" dirty="0" smtClean="0"/>
              <a:t>로 변경된 것을 확인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배포 했었던 모든 </a:t>
            </a:r>
            <a:r>
              <a:rPr kumimoji="1" lang="en-US" altLang="ko-KR" sz="1200" dirty="0" smtClean="0"/>
              <a:t>POD </a:t>
            </a:r>
            <a:r>
              <a:rPr kumimoji="1" lang="ko-KR" altLang="en-US" sz="1200" dirty="0" smtClean="0"/>
              <a:t>확인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None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22</a:t>
            </a:fld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7027" y="1440112"/>
            <a:ext cx="8093269" cy="617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6313" y="2355388"/>
            <a:ext cx="5119687" cy="243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980051" y="3276052"/>
            <a:ext cx="5115949" cy="401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1015" y="5230596"/>
            <a:ext cx="4827463" cy="34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9918" y="5677175"/>
            <a:ext cx="4281423" cy="991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894259" y="5420617"/>
            <a:ext cx="4608902" cy="1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구축 시</a:t>
            </a: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배치 처리 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Host, Member cluster </a:t>
            </a:r>
            <a:r>
              <a:rPr kumimoji="1" lang="ko-KR" altLang="en-US" sz="1600" dirty="0" smtClean="0"/>
              <a:t>설정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edit </a:t>
            </a:r>
            <a:r>
              <a:rPr kumimoji="1" lang="ko-KR" altLang="en-US" sz="1200" dirty="0" smtClean="0"/>
              <a:t>대신</a:t>
            </a:r>
            <a:r>
              <a:rPr kumimoji="1" lang="en-US" altLang="ko-KR" sz="1200" dirty="0" smtClean="0"/>
              <a:t>, </a:t>
            </a:r>
            <a:r>
              <a:rPr kumimoji="1" lang="en-US" altLang="ko-KR" sz="1200" dirty="0" err="1" smtClean="0"/>
              <a:t>clusterconfiguration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err="1" smtClean="0"/>
              <a:t>yaml</a:t>
            </a:r>
            <a:r>
              <a:rPr kumimoji="1" lang="ko-KR" altLang="en-US" sz="1200" dirty="0" smtClean="0"/>
              <a:t>을 추출 및 수정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apply -f </a:t>
            </a:r>
            <a:r>
              <a:rPr kumimoji="1" lang="ko-KR" altLang="en-US" sz="1200" dirty="0" smtClean="0"/>
              <a:t>로 적용처리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Host Cluster </a:t>
            </a:r>
            <a:r>
              <a:rPr kumimoji="1" lang="en-US" altLang="ko-KR" sz="1200" dirty="0" err="1" smtClean="0"/>
              <a:t>jwtSecret</a:t>
            </a:r>
            <a:r>
              <a:rPr kumimoji="1" lang="ko-KR" altLang="en-US" sz="1200" dirty="0" smtClean="0"/>
              <a:t>은 추출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r>
              <a:rPr kumimoji="1" lang="en-US" altLang="ko-KR" sz="1600" dirty="0" smtClean="0"/>
              <a:t>Member cluster join</a:t>
            </a:r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Member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smtClean="0"/>
              <a:t>Host join </a:t>
            </a:r>
            <a:r>
              <a:rPr kumimoji="1" lang="ko-KR" altLang="en-US" sz="1200" dirty="0" smtClean="0"/>
              <a:t>처리는 </a:t>
            </a:r>
            <a:r>
              <a:rPr kumimoji="1" lang="en-US" altLang="ko-KR" sz="1200" dirty="0" smtClean="0"/>
              <a:t>/</a:t>
            </a:r>
            <a:r>
              <a:rPr kumimoji="1" lang="en-US" altLang="ko-KR" sz="1200" dirty="0" err="1" smtClean="0"/>
              <a:t>apis</a:t>
            </a:r>
            <a:r>
              <a:rPr kumimoji="1" lang="en-US" altLang="ko-KR" sz="1200" dirty="0" smtClean="0"/>
              <a:t>/cluster.kubesphere.io/v1alpha1/clusters API</a:t>
            </a:r>
            <a:r>
              <a:rPr kumimoji="1" lang="ko-KR" altLang="en-US" sz="1200" dirty="0" smtClean="0"/>
              <a:t>를 </a:t>
            </a:r>
            <a:r>
              <a:rPr kumimoji="1" lang="en-US" altLang="ko-KR" sz="1200" dirty="0" smtClean="0"/>
              <a:t>POST</a:t>
            </a:r>
            <a:r>
              <a:rPr kumimoji="1" lang="ko-KR" altLang="en-US" sz="1200" dirty="0" smtClean="0"/>
              <a:t>로 사용하여 적용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전송용 </a:t>
            </a:r>
            <a:r>
              <a:rPr kumimoji="1" lang="en-US" altLang="ko-KR" sz="1200" dirty="0" smtClean="0"/>
              <a:t>BODY JSON</a:t>
            </a:r>
            <a:r>
              <a:rPr kumimoji="1" lang="ko-KR" altLang="en-US" sz="1200" dirty="0" smtClean="0"/>
              <a:t>에 어떤 값이 들어가야 하는지 분석 필요</a:t>
            </a:r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23</a:t>
            </a:fld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BDD322C-87E8-DC76-6940-3F67548C598D}"/>
              </a:ext>
            </a:extLst>
          </p:cNvPr>
          <p:cNvSpPr txBox="1"/>
          <p:nvPr/>
        </p:nvSpPr>
        <p:spPr>
          <a:xfrm>
            <a:off x="888087" y="3150008"/>
            <a:ext cx="9597910" cy="267765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{</a:t>
            </a:r>
          </a:p>
          <a:p>
            <a:r>
              <a:rPr lang="en-US" altLang="ko-KR" sz="800" dirty="0" smtClean="0"/>
              <a:t>    "</a:t>
            </a:r>
            <a:r>
              <a:rPr lang="en-US" altLang="ko-KR" sz="800" dirty="0" err="1" smtClean="0"/>
              <a:t>apiVersion</a:t>
            </a:r>
            <a:r>
              <a:rPr lang="en-US" altLang="ko-KR" sz="800" dirty="0" smtClean="0"/>
              <a:t>": "cluster.kubesphere.io/v1alpha1",</a:t>
            </a:r>
          </a:p>
          <a:p>
            <a:r>
              <a:rPr lang="en-US" altLang="ko-KR" sz="800" dirty="0" smtClean="0"/>
              <a:t>    "kind": "Cluster",</a:t>
            </a:r>
          </a:p>
          <a:p>
            <a:r>
              <a:rPr lang="en-US" altLang="ko-KR" sz="800" dirty="0" smtClean="0"/>
              <a:t>    "metadata": {</a:t>
            </a:r>
          </a:p>
          <a:p>
            <a:r>
              <a:rPr lang="en-US" altLang="ko-KR" sz="800" dirty="0" smtClean="0"/>
              <a:t>        "annotations": {</a:t>
            </a:r>
          </a:p>
          <a:p>
            <a:r>
              <a:rPr lang="en-US" altLang="ko-KR" sz="800" dirty="0" smtClean="0"/>
              <a:t>            "kubesphere.io/description": "member cluster </a:t>
            </a:r>
            <a:r>
              <a:rPr lang="en-US" altLang="ko-KR" sz="800" dirty="0" err="1" smtClean="0"/>
              <a:t>api</a:t>
            </a:r>
            <a:r>
              <a:rPr lang="en-US" altLang="ko-KR" sz="800" dirty="0" smtClean="0"/>
              <a:t> join test"</a:t>
            </a:r>
          </a:p>
          <a:p>
            <a:r>
              <a:rPr lang="en-US" altLang="ko-KR" sz="800" dirty="0" smtClean="0"/>
              <a:t>        },</a:t>
            </a:r>
          </a:p>
          <a:p>
            <a:r>
              <a:rPr lang="en-US" altLang="ko-KR" sz="800" dirty="0" smtClean="0"/>
              <a:t>        "labels": {</a:t>
            </a:r>
          </a:p>
          <a:p>
            <a:r>
              <a:rPr lang="en-US" altLang="ko-KR" sz="800" dirty="0" smtClean="0"/>
              <a:t>            "cluster.kubesphere.io/group": "demo"</a:t>
            </a:r>
          </a:p>
          <a:p>
            <a:r>
              <a:rPr lang="en-US" altLang="ko-KR" sz="800" dirty="0" smtClean="0"/>
              <a:t>        },</a:t>
            </a:r>
          </a:p>
          <a:p>
            <a:r>
              <a:rPr lang="en-US" altLang="ko-KR" sz="800" dirty="0" smtClean="0"/>
              <a:t>        "name": "mcluster2"</a:t>
            </a:r>
          </a:p>
          <a:p>
            <a:r>
              <a:rPr lang="en-US" altLang="ko-KR" sz="800" dirty="0" smtClean="0"/>
              <a:t>    },</a:t>
            </a:r>
          </a:p>
          <a:p>
            <a:r>
              <a:rPr lang="en-US" altLang="ko-KR" sz="800" dirty="0" smtClean="0"/>
              <a:t>    "spec": {</a:t>
            </a:r>
          </a:p>
          <a:p>
            <a:r>
              <a:rPr lang="en-US" altLang="ko-KR" sz="800" dirty="0" smtClean="0"/>
              <a:t>        "connection": {</a:t>
            </a:r>
          </a:p>
          <a:p>
            <a:r>
              <a:rPr lang="en-US" altLang="ko-KR" sz="800" dirty="0" smtClean="0"/>
              <a:t>            "</a:t>
            </a:r>
            <a:r>
              <a:rPr lang="en-US" altLang="ko-KR" sz="800" dirty="0" err="1" smtClean="0"/>
              <a:t>kubeconfig</a:t>
            </a:r>
            <a:r>
              <a:rPr lang="en-US" altLang="ko-KR" sz="800" dirty="0" smtClean="0"/>
              <a:t>": "&lt;</a:t>
            </a:r>
            <a:r>
              <a:rPr lang="en-US" altLang="ko-KR" sz="800" smtClean="0"/>
              <a:t>base64 encoding </a:t>
            </a:r>
            <a:r>
              <a:rPr lang="en-US" altLang="ko-KR" sz="800" dirty="0" err="1" smtClean="0"/>
              <a:t>kubeconfig</a:t>
            </a:r>
            <a:r>
              <a:rPr lang="en-US" altLang="ko-KR" sz="800" dirty="0" smtClean="0"/>
              <a:t>&gt;",</a:t>
            </a:r>
          </a:p>
          <a:p>
            <a:r>
              <a:rPr lang="en-US" altLang="ko-KR" sz="800" dirty="0" smtClean="0"/>
              <a:t>            "type": "direct"</a:t>
            </a:r>
          </a:p>
          <a:p>
            <a:r>
              <a:rPr lang="en-US" altLang="ko-KR" sz="800" dirty="0" smtClean="0"/>
              <a:t>        },</a:t>
            </a:r>
          </a:p>
          <a:p>
            <a:r>
              <a:rPr lang="en-US" altLang="ko-KR" sz="800" dirty="0" smtClean="0"/>
              <a:t>        "</a:t>
            </a:r>
            <a:r>
              <a:rPr lang="en-US" altLang="ko-KR" sz="800" dirty="0" err="1" smtClean="0"/>
              <a:t>joinFederation</a:t>
            </a:r>
            <a:r>
              <a:rPr lang="en-US" altLang="ko-KR" sz="800" dirty="0" smtClean="0"/>
              <a:t>": true,</a:t>
            </a:r>
          </a:p>
          <a:p>
            <a:r>
              <a:rPr lang="en-US" altLang="ko-KR" sz="800" dirty="0" smtClean="0"/>
              <a:t>        "provider": ""</a:t>
            </a:r>
          </a:p>
          <a:p>
            <a:r>
              <a:rPr lang="en-US" altLang="ko-KR" sz="800" dirty="0" smtClean="0"/>
              <a:t>    }</a:t>
            </a:r>
          </a:p>
          <a:p>
            <a:r>
              <a:rPr lang="en-US" altLang="ko-KR" sz="8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구축 시</a:t>
            </a: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배치 처리 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24</a:t>
            </a:fld>
            <a:endParaRPr lang="ko-KR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989" y="763633"/>
            <a:ext cx="5688012" cy="1883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7988" y="2687917"/>
            <a:ext cx="5498903" cy="218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87217" y="2519975"/>
            <a:ext cx="5789775" cy="2282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109708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8266" y="2768298"/>
            <a:ext cx="54299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500" dirty="0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감사합니다</a:t>
            </a:r>
            <a:endParaRPr kumimoji="0" lang="ko-KR" altLang="en-US" sz="4500" b="0" i="0" u="none" strike="noStrike" kern="1200" cap="none" spc="0" normalizeH="0" baseline="0" noProof="0" dirty="0">
              <a:ln>
                <a:noFill/>
              </a:ln>
              <a:solidFill>
                <a:srgbClr val="092F87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035823" y="3702755"/>
            <a:ext cx="133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F:\_아콘소프트_파일\acorn_bi\로고-jpg-png\acornsoft_텍스트_300p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5318" y="504730"/>
            <a:ext cx="1541929" cy="256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1199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</a:t>
            </a:r>
            <a:r>
              <a:rPr lang="ko-KR" altLang="en-US" sz="200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의 장점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ko-KR" altLang="en-US" sz="1600" dirty="0" smtClean="0"/>
              <a:t>멀티클러스터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멀티클러스터를 구성하는 것은 여러 개의 </a:t>
            </a:r>
            <a:r>
              <a:rPr kumimoji="1" lang="en-US" altLang="ko-KR" sz="1200" dirty="0" err="1" smtClean="0"/>
              <a:t>Kubernetes</a:t>
            </a:r>
            <a:r>
              <a:rPr kumimoji="1" lang="en-US" altLang="ko-KR" sz="1200" dirty="0" smtClean="0"/>
              <a:t> Cluster</a:t>
            </a:r>
            <a:r>
              <a:rPr kumimoji="1" lang="ko-KR" altLang="en-US" sz="1200" dirty="0" smtClean="0"/>
              <a:t>를 하나의 시스템으로 연결하여 운영하는 것을 의미</a:t>
            </a:r>
            <a:endParaRPr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ko-KR" altLang="en-US" sz="1600" dirty="0" smtClean="0"/>
              <a:t>멀티클러스터의 장점</a:t>
            </a:r>
            <a:endParaRPr kumimoji="1" lang="en-US" altLang="ko-KR" sz="1600" dirty="0"/>
          </a:p>
          <a:p>
            <a:pPr lvl="1">
              <a:buFontTx/>
              <a:buChar char="-"/>
            </a:pPr>
            <a:r>
              <a:rPr lang="ko-KR" altLang="en-US" sz="1200" dirty="0" smtClean="0"/>
              <a:t>하나의 클러스터에 장애가 발생해도 다른 클러스터가 이를 보완하여 시스템 전체의 가용성을 높여준다</a:t>
            </a:r>
            <a:r>
              <a:rPr lang="en-US" altLang="ko-KR" sz="1200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sz="1200" dirty="0" smtClean="0"/>
              <a:t>각 클러스터를 서로 다른 업무나 팀에 할당함으로써 리소스를 분리하여 관리 할 수 있다</a:t>
            </a:r>
            <a:r>
              <a:rPr lang="en-US" altLang="ko-KR" sz="1200" dirty="0" smtClean="0"/>
              <a:t>.</a:t>
            </a:r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여러 개의 클러스터를 사용하면</a:t>
            </a:r>
            <a:r>
              <a:rPr kumimoji="1" lang="en-US" altLang="ko-KR" sz="1200" dirty="0" smtClean="0"/>
              <a:t>, </a:t>
            </a:r>
            <a:r>
              <a:rPr kumimoji="1" lang="ko-KR" altLang="en-US" sz="1200" dirty="0" smtClean="0"/>
              <a:t>새로운 </a:t>
            </a:r>
            <a:r>
              <a:rPr kumimoji="1" lang="en-US" altLang="ko-KR" sz="1200" dirty="0" smtClean="0"/>
              <a:t>k8s</a:t>
            </a:r>
            <a:r>
              <a:rPr kumimoji="1" lang="ko-KR" altLang="en-US" sz="1200" dirty="0" smtClean="0"/>
              <a:t>버전을 테스트하거나 업그레이드할 때 영향을 최소화 할 수 있다</a:t>
            </a:r>
            <a:r>
              <a:rPr kumimoji="1" lang="en-US" altLang="ko-KR" sz="1200" dirty="0" smtClean="0"/>
              <a:t>.</a:t>
            </a:r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멀티클러스터는 애플리케이션과 데이터 요구에 따라 클러스터를 동적으로 확장할 수 있다</a:t>
            </a:r>
            <a:r>
              <a:rPr kumimoji="1" lang="en-US" altLang="ko-KR" sz="1200" dirty="0" smtClean="0"/>
              <a:t>.</a:t>
            </a:r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멀티클러스터는 </a:t>
            </a:r>
            <a:r>
              <a:rPr kumimoji="1" lang="ko-KR" altLang="en-US" sz="1200" dirty="0" err="1" smtClean="0"/>
              <a:t>여러가지</a:t>
            </a:r>
            <a:r>
              <a:rPr kumimoji="1" lang="ko-KR" altLang="en-US" sz="1200" dirty="0" smtClean="0"/>
              <a:t> </a:t>
            </a:r>
            <a:r>
              <a:rPr kumimoji="1" lang="ko-KR" altLang="en-US" sz="1200" dirty="0" err="1" smtClean="0"/>
              <a:t>클라우드</a:t>
            </a:r>
            <a:r>
              <a:rPr kumimoji="1" lang="ko-KR" altLang="en-US" sz="1200" dirty="0" smtClean="0"/>
              <a:t> 제공자나 </a:t>
            </a:r>
            <a:r>
              <a:rPr kumimoji="1" lang="ko-KR" altLang="en-US" sz="1200" dirty="0" err="1" smtClean="0"/>
              <a:t>온프레미스</a:t>
            </a:r>
            <a:r>
              <a:rPr kumimoji="1" lang="ko-KR" altLang="en-US" sz="1200" dirty="0" smtClean="0"/>
              <a:t> 시스템과 혼합 환경을 지원할 수 있다</a:t>
            </a:r>
            <a:r>
              <a:rPr kumimoji="1" lang="en-US" altLang="ko-KR" sz="1200" dirty="0" smtClean="0"/>
              <a:t>.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/>
          </a:p>
          <a:p>
            <a:pPr lvl="1"/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endParaRPr kumimoji="1" lang="en-US" altLang="ko-KR" sz="16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3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noProof="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Local Cluster </a:t>
            </a:r>
            <a:r>
              <a:rPr lang="ko-KR" altLang="en-US" sz="2000" noProof="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구성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Virtual BOX VM </a:t>
            </a:r>
            <a:r>
              <a:rPr kumimoji="1" lang="ko-KR" altLang="en-US" sz="1600" dirty="0" smtClean="0"/>
              <a:t>구성</a:t>
            </a:r>
            <a:endParaRPr kumimoji="1" lang="en-US" altLang="ko-KR" sz="16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4</a:t>
            </a:fld>
            <a:endParaRPr lang="ko-KR" altLang="en-US" sz="1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30948" y="1408176"/>
          <a:ext cx="9382319" cy="2080260"/>
        </p:xfrm>
        <a:graphic>
          <a:graphicData uri="http://schemas.openxmlformats.org/drawingml/2006/table">
            <a:tbl>
              <a:tblPr/>
              <a:tblGrid>
                <a:gridCol w="1279131"/>
                <a:gridCol w="1279131"/>
                <a:gridCol w="1565663"/>
                <a:gridCol w="1756437"/>
                <a:gridCol w="1736703"/>
                <a:gridCol w="176525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/>
                        <a:t>구분</a:t>
                      </a:r>
                      <a:endParaRPr lang="en-US" sz="1200" b="1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Host IP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Host Name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K8s version</a:t>
                      </a:r>
                      <a:endParaRPr lang="en-US" sz="1200" b="1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Kubesphere</a:t>
                      </a:r>
                      <a:r>
                        <a:rPr lang="en-US" sz="1200" b="1" baseline="0" dirty="0" smtClean="0"/>
                        <a:t> version</a:t>
                      </a:r>
                      <a:endParaRPr lang="en-US" sz="1200" b="1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Role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en-US" altLang="ko-KR" sz="1200" dirty="0" smtClean="0"/>
                        <a:t>Cluster1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10.100.0.107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kk-m1-ubuntu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v1.22.17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v3.3.2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 plane, </a:t>
                      </a:r>
                      <a:r>
                        <a:rPr lang="en-US" sz="1200" dirty="0" err="1"/>
                        <a:t>etcd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10.100.0.109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kk-w1-ubuntu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v1.22.17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310">
                <a:tc rowSpan="2">
                  <a:txBody>
                    <a:bodyPr/>
                    <a:lstStyle/>
                    <a:p>
                      <a:r>
                        <a:rPr lang="en-US" altLang="ko-KR" sz="1200" dirty="0" smtClean="0"/>
                        <a:t>Cluster2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10.100.0.108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kk-m2-ubuntu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v1.22.17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control plane, </a:t>
                      </a:r>
                      <a:r>
                        <a:rPr lang="en-US" altLang="ko-KR" sz="1200" dirty="0" err="1" smtClean="0"/>
                        <a:t>etcd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10.100.0.110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kk-w2-ubuntu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v1.22.17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worker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885">
                <a:tc rowSpan="2">
                  <a:txBody>
                    <a:bodyPr/>
                    <a:lstStyle/>
                    <a:p>
                      <a:r>
                        <a:rPr lang="en-US" altLang="ko-KR" sz="1200" dirty="0" smtClean="0"/>
                        <a:t>Cluster3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10.100.0.112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kk-m3-ubuntu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v1.24.9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control plane, </a:t>
                      </a:r>
                      <a:r>
                        <a:rPr lang="en-US" altLang="ko-KR" sz="1200" dirty="0" err="1" smtClean="0"/>
                        <a:t>etcd</a:t>
                      </a:r>
                      <a:endParaRPr lang="en-US" altLang="ko-KR" sz="1200" dirty="0" smtClean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10.100.0.113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kk-w3-ubuntu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v1.24.9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worker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462" y="4831882"/>
            <a:ext cx="102489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210" y="5739704"/>
            <a:ext cx="97059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93" y="4001185"/>
            <a:ext cx="102203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Host 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Cluster1 master</a:t>
            </a:r>
            <a:r>
              <a:rPr kumimoji="1" lang="ko-KR" altLang="en-US" sz="1600" dirty="0" smtClean="0"/>
              <a:t>의 </a:t>
            </a:r>
            <a:r>
              <a:rPr kumimoji="1" lang="en-US" altLang="ko-KR" sz="1600" dirty="0" err="1" smtClean="0"/>
              <a:t>clusterconfiguration</a:t>
            </a:r>
            <a:r>
              <a:rPr kumimoji="1" lang="en-US" altLang="ko-KR" sz="1600" dirty="0" smtClean="0"/>
              <a:t>  </a:t>
            </a:r>
            <a:r>
              <a:rPr kumimoji="1" lang="en-US" altLang="ko-KR" sz="1600" dirty="0" err="1" smtClean="0"/>
              <a:t>ks</a:t>
            </a:r>
            <a:r>
              <a:rPr kumimoji="1" lang="en-US" altLang="ko-KR" sz="1600" dirty="0" smtClean="0"/>
              <a:t>-installer </a:t>
            </a:r>
            <a:r>
              <a:rPr kumimoji="1" lang="en-US" altLang="ko-KR" sz="1600" dirty="0" err="1" smtClean="0"/>
              <a:t>yaml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수정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edit cc </a:t>
            </a:r>
            <a:r>
              <a:rPr kumimoji="1" lang="en-US" altLang="ko-KR" sz="1200" dirty="0" err="1" smtClean="0"/>
              <a:t>ks</a:t>
            </a:r>
            <a:r>
              <a:rPr kumimoji="1" lang="en-US" altLang="ko-KR" sz="1200" dirty="0" smtClean="0"/>
              <a:t>-installer -n </a:t>
            </a:r>
            <a:r>
              <a:rPr kumimoji="1" lang="en-US" altLang="ko-KR" sz="1200" dirty="0" err="1" smtClean="0"/>
              <a:t>kubesphere</a:t>
            </a:r>
            <a:r>
              <a:rPr kumimoji="1" lang="en-US" altLang="ko-KR" sz="1200" dirty="0" smtClean="0"/>
              <a:t>-system</a:t>
            </a:r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hostClusterName</a:t>
            </a:r>
            <a:r>
              <a:rPr kumimoji="1" lang="en-US" altLang="ko-KR" sz="1200" dirty="0" smtClean="0"/>
              <a:t>: H-Cluster1   </a:t>
            </a:r>
            <a:r>
              <a:rPr kumimoji="1" lang="en-US" altLang="ko-KR" sz="1200" dirty="0" smtClean="0">
                <a:sym typeface="Wingdings" pitchFamily="2" charset="2"/>
              </a:rPr>
              <a:t> </a:t>
            </a:r>
            <a:r>
              <a:rPr kumimoji="1" lang="ko-KR" altLang="en-US" sz="1200" dirty="0" smtClean="0">
                <a:sym typeface="Wingdings" pitchFamily="2" charset="2"/>
              </a:rPr>
              <a:t>대문자 특수문자 </a:t>
            </a:r>
            <a:r>
              <a:rPr kumimoji="1" lang="ko-KR" altLang="en-US" sz="1200" dirty="0" err="1" smtClean="0">
                <a:sym typeface="Wingdings" pitchFamily="2" charset="2"/>
              </a:rPr>
              <a:t>안되는</a:t>
            </a:r>
            <a:r>
              <a:rPr kumimoji="1" lang="ko-KR" altLang="en-US" sz="1200" dirty="0" smtClean="0">
                <a:sym typeface="Wingdings" pitchFamily="2" charset="2"/>
              </a:rPr>
              <a:t> 것 같다</a:t>
            </a:r>
            <a:r>
              <a:rPr kumimoji="1" lang="en-US" altLang="ko-KR" sz="1200" dirty="0" smtClean="0">
                <a:sym typeface="Wingdings" pitchFamily="2" charset="2"/>
              </a:rPr>
              <a:t>. </a:t>
            </a:r>
            <a:r>
              <a:rPr kumimoji="1" lang="ko-KR" altLang="en-US" sz="1200" dirty="0" smtClean="0">
                <a:sym typeface="Wingdings" pitchFamily="2" charset="2"/>
              </a:rPr>
              <a:t>나중에 </a:t>
            </a:r>
            <a:r>
              <a:rPr kumimoji="1" lang="ko-KR" altLang="en-US" sz="1200" dirty="0" err="1" smtClean="0">
                <a:sym typeface="Wingdings" pitchFamily="2" charset="2"/>
              </a:rPr>
              <a:t>에러남</a:t>
            </a:r>
            <a:r>
              <a:rPr kumimoji="1" lang="en-US" altLang="ko-KR" sz="1200" dirty="0" smtClean="0">
                <a:sym typeface="Wingdings" pitchFamily="2" charset="2"/>
              </a:rPr>
              <a:t>.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수정 저장 후 로그 확인</a:t>
            </a:r>
            <a:endParaRPr kumimoji="1" lang="en-US" altLang="ko-KR" sz="1200" dirty="0" smtClean="0"/>
          </a:p>
          <a:p>
            <a:pPr lvl="2">
              <a:buFontTx/>
              <a:buChar char="-"/>
            </a:pP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logs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$(</a:t>
            </a: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get pod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-l 'app in (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-install, 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-installer)' -o </a:t>
            </a:r>
            <a:r>
              <a:rPr kumimoji="1" lang="en-US" altLang="ko-KR" sz="800" dirty="0" err="1" smtClean="0"/>
              <a:t>jsonpath</a:t>
            </a:r>
            <a:r>
              <a:rPr kumimoji="1" lang="en-US" altLang="ko-KR" sz="800" dirty="0" smtClean="0"/>
              <a:t>='{.items[0].</a:t>
            </a:r>
            <a:r>
              <a:rPr kumimoji="1" lang="en-US" altLang="ko-KR" sz="800" dirty="0" err="1" smtClean="0"/>
              <a:t>metadata.name</a:t>
            </a:r>
            <a:r>
              <a:rPr kumimoji="1" lang="en-US" altLang="ko-KR" sz="800" dirty="0" smtClean="0"/>
              <a:t>}') –f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Admin Console </a:t>
            </a:r>
            <a:r>
              <a:rPr kumimoji="1" lang="ko-KR" altLang="en-US" sz="1200" dirty="0" smtClean="0"/>
              <a:t>접속 확인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JwtSecret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추출</a:t>
            </a:r>
            <a:endParaRPr kumimoji="1" lang="en-US" altLang="ko-KR" sz="1200" dirty="0" smtClean="0"/>
          </a:p>
          <a:p>
            <a:pPr lvl="2">
              <a:buFontTx/>
              <a:buChar char="-"/>
            </a:pP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get cm </a:t>
            </a:r>
            <a:r>
              <a:rPr kumimoji="1" lang="en-US" altLang="ko-KR" sz="800" dirty="0" err="1" smtClean="0"/>
              <a:t>kubesphere-config</a:t>
            </a:r>
            <a:r>
              <a:rPr kumimoji="1" lang="en-US" altLang="ko-KR" sz="800" dirty="0" smtClean="0"/>
              <a:t> -o </a:t>
            </a:r>
            <a:r>
              <a:rPr kumimoji="1" lang="en-US" altLang="ko-KR" sz="800" dirty="0" err="1" smtClean="0"/>
              <a:t>yaml</a:t>
            </a:r>
            <a:r>
              <a:rPr kumimoji="1" lang="en-US" altLang="ko-KR" sz="800" dirty="0" smtClean="0"/>
              <a:t> | </a:t>
            </a:r>
            <a:r>
              <a:rPr kumimoji="1" lang="en-US" altLang="ko-KR" sz="800" dirty="0" err="1" smtClean="0"/>
              <a:t>grep</a:t>
            </a:r>
            <a:r>
              <a:rPr kumimoji="1" lang="en-US" altLang="ko-KR" sz="800" dirty="0" smtClean="0"/>
              <a:t> -v "</a:t>
            </a:r>
            <a:r>
              <a:rPr kumimoji="1" lang="en-US" altLang="ko-KR" sz="800" dirty="0" err="1" smtClean="0"/>
              <a:t>apiVersion</a:t>
            </a:r>
            <a:r>
              <a:rPr kumimoji="1" lang="en-US" altLang="ko-KR" sz="800" dirty="0" smtClean="0"/>
              <a:t>" | </a:t>
            </a:r>
            <a:r>
              <a:rPr kumimoji="1" lang="en-US" altLang="ko-KR" sz="800" dirty="0" err="1" smtClean="0"/>
              <a:t>grep</a:t>
            </a:r>
            <a:r>
              <a:rPr kumimoji="1" lang="en-US" altLang="ko-KR" sz="800" dirty="0" smtClean="0"/>
              <a:t> </a:t>
            </a:r>
            <a:r>
              <a:rPr kumimoji="1" lang="en-US" altLang="ko-KR" sz="800" dirty="0" err="1" smtClean="0"/>
              <a:t>jwtSecret</a:t>
            </a:r>
            <a:endParaRPr kumimoji="1" lang="en-US" altLang="ko-KR" sz="8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5</a:t>
            </a:fld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2848" y="1703538"/>
            <a:ext cx="2213075" cy="190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1751" y="4562183"/>
            <a:ext cx="6584997" cy="150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5240" y="6082522"/>
            <a:ext cx="8362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그룹 10"/>
          <p:cNvGrpSpPr/>
          <p:nvPr/>
        </p:nvGrpSpPr>
        <p:grpSpPr>
          <a:xfrm>
            <a:off x="4094483" y="2632840"/>
            <a:ext cx="6581775" cy="605572"/>
            <a:chOff x="2805113" y="3205163"/>
            <a:chExt cx="6581775" cy="60557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05113" y="3205163"/>
              <a:ext cx="6581775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812138" y="3639285"/>
              <a:ext cx="65151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위로 굽은 화살표 11"/>
          <p:cNvSpPr/>
          <p:nvPr/>
        </p:nvSpPr>
        <p:spPr>
          <a:xfrm>
            <a:off x="2914246" y="3236581"/>
            <a:ext cx="1684074" cy="624947"/>
          </a:xfrm>
          <a:prstGeom prst="bentUpArrow">
            <a:avLst>
              <a:gd name="adj1" fmla="val 16579"/>
              <a:gd name="adj2" fmla="val 25000"/>
              <a:gd name="adj3" fmla="val 25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Member 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Cluster2 master</a:t>
            </a:r>
            <a:r>
              <a:rPr kumimoji="1" lang="ko-KR" altLang="en-US" sz="1600" dirty="0" smtClean="0"/>
              <a:t>의 </a:t>
            </a:r>
            <a:r>
              <a:rPr kumimoji="1" lang="en-US" altLang="ko-KR" sz="1600" dirty="0" err="1" smtClean="0"/>
              <a:t>clusterconfiguration</a:t>
            </a:r>
            <a:r>
              <a:rPr kumimoji="1" lang="en-US" altLang="ko-KR" sz="1600" dirty="0" smtClean="0"/>
              <a:t>  </a:t>
            </a:r>
            <a:r>
              <a:rPr kumimoji="1" lang="en-US" altLang="ko-KR" sz="1600" dirty="0" err="1" smtClean="0"/>
              <a:t>ks</a:t>
            </a:r>
            <a:r>
              <a:rPr kumimoji="1" lang="en-US" altLang="ko-KR" sz="1600" dirty="0" smtClean="0"/>
              <a:t>-installer </a:t>
            </a:r>
            <a:r>
              <a:rPr kumimoji="1" lang="en-US" altLang="ko-KR" sz="1600" dirty="0" err="1" smtClean="0"/>
              <a:t>yaml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수정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edit cc </a:t>
            </a:r>
            <a:r>
              <a:rPr kumimoji="1" lang="en-US" altLang="ko-KR" sz="1200" dirty="0" err="1" smtClean="0"/>
              <a:t>ks</a:t>
            </a:r>
            <a:r>
              <a:rPr kumimoji="1" lang="en-US" altLang="ko-KR" sz="1200" dirty="0" smtClean="0"/>
              <a:t>-installer -n </a:t>
            </a:r>
            <a:r>
              <a:rPr kumimoji="1" lang="en-US" altLang="ko-KR" sz="1200" dirty="0" err="1" smtClean="0"/>
              <a:t>kubesphere</a:t>
            </a:r>
            <a:r>
              <a:rPr kumimoji="1" lang="en-US" altLang="ko-KR" sz="1200" dirty="0" smtClean="0"/>
              <a:t>-system</a:t>
            </a:r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jwtSecret</a:t>
            </a:r>
            <a:r>
              <a:rPr kumimoji="1" lang="en-US" altLang="ko-KR" sz="1200" dirty="0" smtClean="0"/>
              <a:t> : 1bCScmByJYU13hm6MwIBnEwCuQ1Ofwa8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수정 저장 후 로그 확인</a:t>
            </a:r>
            <a:endParaRPr kumimoji="1" lang="en-US" altLang="ko-KR" sz="1200" dirty="0" smtClean="0"/>
          </a:p>
          <a:p>
            <a:pPr lvl="2">
              <a:buFontTx/>
              <a:buChar char="-"/>
            </a:pP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logs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$(</a:t>
            </a: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get pod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-l 'app in (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-install, 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-installer)' -o </a:t>
            </a:r>
            <a:r>
              <a:rPr kumimoji="1" lang="en-US" altLang="ko-KR" sz="800" dirty="0" err="1" smtClean="0"/>
              <a:t>jsonpath</a:t>
            </a:r>
            <a:r>
              <a:rPr kumimoji="1" lang="en-US" altLang="ko-KR" sz="800" dirty="0" smtClean="0"/>
              <a:t>='{.items[0].</a:t>
            </a:r>
            <a:r>
              <a:rPr kumimoji="1" lang="en-US" altLang="ko-KR" sz="800" dirty="0" err="1" smtClean="0"/>
              <a:t>metadata.name</a:t>
            </a:r>
            <a:r>
              <a:rPr kumimoji="1" lang="en-US" altLang="ko-KR" sz="800" dirty="0" smtClean="0"/>
              <a:t>}') -f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r>
              <a:rPr kumimoji="1" lang="en-US" altLang="ko-KR" sz="1600" dirty="0" smtClean="0"/>
              <a:t>Cluster3 master</a:t>
            </a:r>
            <a:r>
              <a:rPr kumimoji="1" lang="ko-KR" altLang="en-US" sz="1600" dirty="0" smtClean="0"/>
              <a:t>의 </a:t>
            </a:r>
            <a:r>
              <a:rPr kumimoji="1" lang="en-US" altLang="ko-KR" sz="1600" dirty="0" err="1" smtClean="0"/>
              <a:t>clusterconfiguration</a:t>
            </a:r>
            <a:r>
              <a:rPr kumimoji="1" lang="en-US" altLang="ko-KR" sz="1600" dirty="0" smtClean="0"/>
              <a:t>  </a:t>
            </a:r>
            <a:r>
              <a:rPr kumimoji="1" lang="en-US" altLang="ko-KR" sz="1600" dirty="0" err="1" smtClean="0"/>
              <a:t>ks</a:t>
            </a:r>
            <a:r>
              <a:rPr kumimoji="1" lang="en-US" altLang="ko-KR" sz="1600" dirty="0" smtClean="0"/>
              <a:t>-installer </a:t>
            </a:r>
            <a:r>
              <a:rPr kumimoji="1" lang="en-US" altLang="ko-KR" sz="1600" dirty="0" err="1" smtClean="0"/>
              <a:t>yaml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수정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edit cc </a:t>
            </a:r>
            <a:r>
              <a:rPr kumimoji="1" lang="en-US" altLang="ko-KR" sz="1200" dirty="0" err="1" smtClean="0"/>
              <a:t>ks</a:t>
            </a:r>
            <a:r>
              <a:rPr kumimoji="1" lang="en-US" altLang="ko-KR" sz="1200" dirty="0" smtClean="0"/>
              <a:t>-installer -n </a:t>
            </a:r>
            <a:r>
              <a:rPr kumimoji="1" lang="en-US" altLang="ko-KR" sz="1200" dirty="0" err="1" smtClean="0"/>
              <a:t>kubesphere</a:t>
            </a:r>
            <a:r>
              <a:rPr kumimoji="1" lang="en-US" altLang="ko-KR" sz="1200" dirty="0" smtClean="0"/>
              <a:t>-system</a:t>
            </a:r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jwtSecret</a:t>
            </a:r>
            <a:r>
              <a:rPr kumimoji="1" lang="en-US" altLang="ko-KR" sz="1200" dirty="0" smtClean="0"/>
              <a:t> : 1bCScmByJYU13hm6MwIBnEwCuQ1Ofwa8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수정 저장 후 로그 확인</a:t>
            </a:r>
            <a:endParaRPr kumimoji="1" lang="en-US" altLang="ko-KR" sz="1200" dirty="0" smtClean="0"/>
          </a:p>
          <a:p>
            <a:pPr lvl="2">
              <a:buFontTx/>
              <a:buChar char="-"/>
            </a:pP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logs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$(</a:t>
            </a: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get pod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-l 'app in (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-install, 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-installer)' -o </a:t>
            </a:r>
            <a:r>
              <a:rPr kumimoji="1" lang="en-US" altLang="ko-KR" sz="800" dirty="0" err="1" smtClean="0"/>
              <a:t>jsonpath</a:t>
            </a:r>
            <a:r>
              <a:rPr kumimoji="1" lang="en-US" altLang="ko-KR" sz="800" dirty="0" smtClean="0"/>
              <a:t>='{.items[0].</a:t>
            </a:r>
            <a:r>
              <a:rPr kumimoji="1" lang="en-US" altLang="ko-KR" sz="800" dirty="0" err="1" smtClean="0"/>
              <a:t>metadata.name</a:t>
            </a:r>
            <a:r>
              <a:rPr kumimoji="1" lang="en-US" altLang="ko-KR" sz="800" dirty="0" smtClean="0"/>
              <a:t>}') -f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6</a:t>
            </a:fld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3078" y="1674585"/>
            <a:ext cx="1695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3969" y="1956325"/>
            <a:ext cx="33909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4969" y="4096539"/>
            <a:ext cx="1695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5860" y="4378279"/>
            <a:ext cx="33909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Add Cluster - Cluster2</a:t>
            </a:r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Cluster1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err="1" smtClean="0"/>
              <a:t>ks</a:t>
            </a:r>
            <a:r>
              <a:rPr kumimoji="1" lang="en-US" altLang="ko-KR" sz="1200" dirty="0" smtClean="0"/>
              <a:t>-console admin </a:t>
            </a:r>
            <a:r>
              <a:rPr kumimoji="1" lang="ko-KR" altLang="en-US" sz="1200" dirty="0" smtClean="0"/>
              <a:t>접속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Platform &gt; Cluster Management &gt; Add Cluster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7</a:t>
            </a:fld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3870" y="1727506"/>
            <a:ext cx="4478274" cy="252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10902" y="908050"/>
            <a:ext cx="6273111" cy="538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6848133" y="4920656"/>
            <a:ext cx="1309104" cy="157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74909" y="6066396"/>
            <a:ext cx="504469" cy="242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Add Cluster - Cluster2</a:t>
            </a:r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Platform &gt; Cluster Management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8</a:t>
            </a:fld>
            <a:endParaRPr lang="ko-KR" alt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438796"/>
            <a:ext cx="6292393" cy="291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6869" y="908049"/>
            <a:ext cx="6096115" cy="528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Add Cluster – Cluster3</a:t>
            </a:r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Cluster1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err="1" smtClean="0"/>
              <a:t>ks</a:t>
            </a:r>
            <a:r>
              <a:rPr kumimoji="1" lang="en-US" altLang="ko-KR" sz="1200" dirty="0" smtClean="0"/>
              <a:t>-console admin </a:t>
            </a:r>
            <a:r>
              <a:rPr kumimoji="1" lang="ko-KR" altLang="en-US" sz="1200" dirty="0" smtClean="0"/>
              <a:t>접속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Platform &gt; Cluster Management &gt; Add Cluster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9</a:t>
            </a:fld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163897" y="4821979"/>
            <a:ext cx="1309104" cy="157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665684" y="5974299"/>
            <a:ext cx="504469" cy="242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3931" y="1926218"/>
            <a:ext cx="5578498" cy="255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17787</TotalTime>
  <Words>1333</Words>
  <Application>Microsoft Office PowerPoint</Application>
  <PresentationFormat>사용자 지정</PresentationFormat>
  <Paragraphs>506</Paragraphs>
  <Slides>25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27" baseType="lpstr">
      <vt:lpstr>Office 테마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bluedove</dc:creator>
  <cp:lastModifiedBy>bluedove</cp:lastModifiedBy>
  <cp:revision>1878</cp:revision>
  <dcterms:created xsi:type="dcterms:W3CDTF">2021-12-17T05:27:02Z</dcterms:created>
  <dcterms:modified xsi:type="dcterms:W3CDTF">2023-08-13T08:20:17Z</dcterms:modified>
</cp:coreProperties>
</file>