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8" r:id="rId4"/>
    <p:sldId id="309" r:id="rId5"/>
    <p:sldId id="348" r:id="rId6"/>
    <p:sldId id="349" r:id="rId7"/>
    <p:sldId id="356" r:id="rId8"/>
    <p:sldId id="362" r:id="rId9"/>
    <p:sldId id="357" r:id="rId10"/>
    <p:sldId id="363" r:id="rId11"/>
    <p:sldId id="364" r:id="rId12"/>
    <p:sldId id="368" r:id="rId13"/>
    <p:sldId id="369" r:id="rId14"/>
    <p:sldId id="370" r:id="rId15"/>
    <p:sldId id="366" r:id="rId16"/>
    <p:sldId id="365" r:id="rId17"/>
    <p:sldId id="371" r:id="rId18"/>
    <p:sldId id="372" r:id="rId19"/>
    <p:sldId id="367" r:id="rId20"/>
    <p:sldId id="359" r:id="rId21"/>
    <p:sldId id="373" r:id="rId22"/>
    <p:sldId id="374" r:id="rId23"/>
    <p:sldId id="375" r:id="rId24"/>
    <p:sldId id="350" r:id="rId25"/>
    <p:sldId id="262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45" d="100"/>
          <a:sy n="145" d="100"/>
        </p:scale>
        <p:origin x="-912" y="-96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7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74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01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구성 및 테스트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2023.08.03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7" y="1679879"/>
            <a:ext cx="5631290" cy="30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90652"/>
            <a:ext cx="5688013" cy="30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pj-m2-01, pj-m2-02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11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139" y="908050"/>
            <a:ext cx="3707781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724" y="908050"/>
            <a:ext cx="4343289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381" y="3891112"/>
            <a:ext cx="3582322" cy="27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47020" y="3894439"/>
            <a:ext cx="4043749" cy="19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2941" y="3920753"/>
            <a:ext cx="4343013" cy="192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32312" y="6133845"/>
            <a:ext cx="7451701" cy="5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6" y="3882572"/>
            <a:ext cx="3604973" cy="280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ws-3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pj-m3-01, pj-m3-02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12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5327" y="908050"/>
            <a:ext cx="3227569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256" y="908050"/>
            <a:ext cx="4331757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30830" y="3864372"/>
            <a:ext cx="3933384" cy="19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6681" y="3868108"/>
            <a:ext cx="4271806" cy="190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4950" y="5999055"/>
            <a:ext cx="7626707" cy="55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244" y="4205429"/>
            <a:ext cx="3545768" cy="261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ws-mber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pj-mber-01, pj-mber-02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4EA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(replicas:4)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(replicas:4)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13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61807" y="6282375"/>
            <a:ext cx="3361578" cy="38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0435" y="908049"/>
            <a:ext cx="3385030" cy="21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8526" y="908050"/>
            <a:ext cx="4385487" cy="21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9849" y="3527670"/>
            <a:ext cx="3543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35368" y="3527670"/>
            <a:ext cx="3533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37785" y="4183108"/>
            <a:ext cx="5369015" cy="264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err="1" smtClean="0"/>
              <a:t>배포시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문법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kubefedration</a:t>
            </a:r>
            <a:r>
              <a:rPr kumimoji="1" lang="ko-KR" altLang="en-US" sz="1200" dirty="0" smtClean="0"/>
              <a:t>을 이용함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master</a:t>
            </a:r>
            <a:r>
              <a:rPr kumimoji="1" lang="ko-KR" altLang="en-US" sz="1200" dirty="0" smtClean="0"/>
              <a:t>에서 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만들고 </a:t>
            </a: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-f </a:t>
            </a:r>
            <a:r>
              <a:rPr kumimoji="1" lang="en-US" altLang="ko-KR" sz="1200" dirty="0" err="1" smtClean="0"/>
              <a:t>xxx.yaml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삭제시</a:t>
            </a:r>
            <a:endParaRPr kumimoji="1" lang="en-US" altLang="ko-KR" sz="1200" dirty="0" smtClean="0"/>
          </a:p>
          <a:p>
            <a:pPr lvl="1">
              <a:buNone/>
            </a:pPr>
            <a:r>
              <a:rPr kumimoji="1" lang="en-US" altLang="ko-KR" sz="1000" dirty="0" smtClean="0"/>
              <a:t>delete federateddeployments.types.kubefed.io -n pj-mber-02 web-mber-02</a:t>
            </a: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배포결과</a:t>
            </a:r>
            <a:endParaRPr kumimoji="1" lang="en-US" altLang="ko-KR" sz="12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14</a:t>
            </a:fld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9321617" y="713512"/>
            <a:ext cx="2657631" cy="6124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pj-mber-02</a:t>
            </a:r>
          </a:p>
          <a:p>
            <a:r>
              <a:rPr lang="en-US" altLang="ko-KR" sz="800" dirty="0" smtClean="0"/>
              <a:t>  name: web-mber-02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web-mber-02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r>
              <a:rPr lang="en-US" altLang="ko-KR" sz="800" dirty="0" smtClean="0"/>
              <a:t>      - name: mcluster3</a:t>
            </a:r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pj-mber-02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web-mber-02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web-mber-02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web-mber-02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web-mber-02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mcluster3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6591574" y="716221"/>
            <a:ext cx="2592951" cy="5509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pj-mber-01</a:t>
            </a:r>
          </a:p>
          <a:p>
            <a:r>
              <a:rPr lang="en-US" altLang="ko-KR" sz="800" dirty="0" smtClean="0"/>
              <a:t>  name: web-mber-01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web-mber-01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pj-mber-01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web-mber-01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web-mber-01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web-mber-01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web-mber-01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 []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7226" y="756518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8057" y="1994128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09270" y="1988645"/>
            <a:ext cx="1736704" cy="48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88441" y="743590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30101" y="5647341"/>
            <a:ext cx="1736704" cy="110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92310" y="5652824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9" y="3429000"/>
            <a:ext cx="6472700" cy="63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11" y="4391372"/>
            <a:ext cx="6448458" cy="2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Workload </a:t>
            </a:r>
            <a:r>
              <a:rPr kumimoji="1" lang="ko-KR" altLang="en-US" sz="1600" dirty="0" smtClean="0"/>
              <a:t>확인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15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8" y="2498268"/>
            <a:ext cx="4865504" cy="19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037" y="994176"/>
            <a:ext cx="6375047" cy="226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51" y="3429000"/>
            <a:ext cx="6380530" cy="22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Federated </a:t>
            </a:r>
            <a:r>
              <a:rPr kumimoji="1" lang="ko-KR" altLang="en-US" sz="1600" dirty="0" smtClean="0"/>
              <a:t>관련 </a:t>
            </a:r>
            <a:r>
              <a:rPr kumimoji="1" lang="en-US" altLang="ko-KR" sz="1600" dirty="0" smtClean="0"/>
              <a:t>resource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16</a:t>
            </a:fld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859694" y="1286190"/>
            <a:ext cx="4639851" cy="51706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federatedapplications.types.kubefed.io</a:t>
            </a:r>
          </a:p>
          <a:p>
            <a:r>
              <a:rPr lang="en-US" altLang="ko-KR" sz="1100" dirty="0" smtClean="0"/>
              <a:t>federatedclusterrolebindings.types.kubefed.io</a:t>
            </a:r>
          </a:p>
          <a:p>
            <a:r>
              <a:rPr lang="en-US" altLang="ko-KR" sz="1100" dirty="0" smtClean="0"/>
              <a:t>federatedclusterroles.types.kubefed.io</a:t>
            </a:r>
          </a:p>
          <a:p>
            <a:r>
              <a:rPr lang="en-US" altLang="ko-KR" sz="1100" dirty="0" smtClean="0"/>
              <a:t>federatedconfigmaps.types.kubefed.io</a:t>
            </a:r>
          </a:p>
          <a:p>
            <a:r>
              <a:rPr lang="en-US" altLang="ko-KR" sz="1100" dirty="0" smtClean="0"/>
              <a:t>federateddeployments.types.kubefed.io</a:t>
            </a:r>
          </a:p>
          <a:p>
            <a:r>
              <a:rPr lang="en-US" altLang="ko-KR" sz="1100" dirty="0" smtClean="0"/>
              <a:t>federatedglobalrolebindings.types.kubefed.io</a:t>
            </a:r>
          </a:p>
          <a:p>
            <a:r>
              <a:rPr lang="en-US" altLang="ko-KR" sz="1100" dirty="0" smtClean="0"/>
              <a:t>federatedroles.iam.kubesphere.io</a:t>
            </a:r>
          </a:p>
          <a:p>
            <a:r>
              <a:rPr lang="en-US" altLang="ko-KR" sz="1100" dirty="0" smtClean="0"/>
              <a:t>federatedsecrets.types.kubefed.io</a:t>
            </a:r>
          </a:p>
          <a:p>
            <a:r>
              <a:rPr lang="en-US" altLang="ko-KR" sz="1100" dirty="0" smtClean="0"/>
              <a:t>federatedserviceaccounts.types.kubefed.io</a:t>
            </a:r>
          </a:p>
          <a:p>
            <a:r>
              <a:rPr lang="en-US" altLang="ko-KR" sz="1100" dirty="0" smtClean="0"/>
              <a:t>federatedservices.types.kubefed.io</a:t>
            </a:r>
          </a:p>
          <a:p>
            <a:r>
              <a:rPr lang="en-US" altLang="ko-KR" sz="1100" dirty="0" smtClean="0"/>
              <a:t>federatedservicestatuses.core.kubefed.io</a:t>
            </a:r>
          </a:p>
          <a:p>
            <a:r>
              <a:rPr lang="en-US" altLang="ko-KR" sz="1100" dirty="0" smtClean="0"/>
              <a:t>federatedstatefulsets.types.kubefed.io</a:t>
            </a:r>
          </a:p>
          <a:p>
            <a:r>
              <a:rPr lang="en-US" altLang="ko-KR" sz="1100" dirty="0" smtClean="0"/>
              <a:t>federatedglobalroles.types.kubefed.io</a:t>
            </a:r>
          </a:p>
          <a:p>
            <a:r>
              <a:rPr lang="en-US" altLang="ko-KR" sz="1100" dirty="0" smtClean="0"/>
              <a:t>federatedgroupbindings.types.kubefed.io</a:t>
            </a:r>
          </a:p>
          <a:p>
            <a:r>
              <a:rPr lang="en-US" altLang="ko-KR" sz="1100" dirty="0" smtClean="0"/>
              <a:t>federatedgroups.types.kubefed.io</a:t>
            </a:r>
          </a:p>
          <a:p>
            <a:r>
              <a:rPr lang="en-US" altLang="ko-KR" sz="1100" dirty="0" smtClean="0"/>
              <a:t>federatedingresses.types.kubefed.io</a:t>
            </a:r>
          </a:p>
          <a:p>
            <a:r>
              <a:rPr lang="en-US" altLang="ko-KR" sz="1100" dirty="0" smtClean="0"/>
              <a:t>federatedjobs.types.kubefed.io</a:t>
            </a:r>
          </a:p>
          <a:p>
            <a:r>
              <a:rPr lang="en-US" altLang="ko-KR" sz="1100" dirty="0" smtClean="0"/>
              <a:t>federatedlimitranges.types.kubefed.io</a:t>
            </a:r>
          </a:p>
          <a:p>
            <a:r>
              <a:rPr lang="en-US" altLang="ko-KR" sz="1100" dirty="0" smtClean="0"/>
              <a:t>federatednamespaces.types.kubefed.io</a:t>
            </a:r>
          </a:p>
          <a:p>
            <a:r>
              <a:rPr lang="en-US" altLang="ko-KR" sz="1100" dirty="0" smtClean="0"/>
              <a:t>federatednotificationconfigs.types.kubefed.io</a:t>
            </a:r>
          </a:p>
          <a:p>
            <a:r>
              <a:rPr lang="en-US" altLang="ko-KR" sz="1100" dirty="0" smtClean="0"/>
              <a:t>federatednotificationreceivers.types.kubefed.io</a:t>
            </a:r>
          </a:p>
          <a:p>
            <a:r>
              <a:rPr lang="en-US" altLang="ko-KR" sz="1100" dirty="0" smtClean="0"/>
              <a:t>federatedpersistentvolumeclaims.types.kubefed.io</a:t>
            </a:r>
          </a:p>
          <a:p>
            <a:r>
              <a:rPr lang="en-US" altLang="ko-KR" sz="1100" dirty="0" smtClean="0"/>
              <a:t>federatedreplicasets.types.kubefed.io</a:t>
            </a:r>
          </a:p>
          <a:p>
            <a:r>
              <a:rPr lang="en-US" altLang="ko-KR" sz="1100" dirty="0" smtClean="0"/>
              <a:t>federatedrolebindings.iam.kubesphere.io</a:t>
            </a:r>
          </a:p>
          <a:p>
            <a:r>
              <a:rPr lang="en-US" altLang="ko-KR" sz="1100" dirty="0" smtClean="0"/>
              <a:t>federatedtypeconfigs.core.kubefed.io</a:t>
            </a:r>
          </a:p>
          <a:p>
            <a:r>
              <a:rPr lang="en-US" altLang="ko-KR" sz="1100" dirty="0" smtClean="0"/>
              <a:t>federatedusers.iam.kubesphere.io</a:t>
            </a:r>
          </a:p>
          <a:p>
            <a:r>
              <a:rPr lang="en-US" altLang="ko-KR" sz="1100" dirty="0" smtClean="0"/>
              <a:t>federatedusers.types.kubefed.io</a:t>
            </a:r>
          </a:p>
          <a:p>
            <a:r>
              <a:rPr lang="en-US" altLang="ko-KR" sz="1100" dirty="0" smtClean="0"/>
              <a:t>federatedworkspacerolebindings.types.kubefed.io</a:t>
            </a:r>
          </a:p>
          <a:p>
            <a:r>
              <a:rPr lang="en-US" altLang="ko-KR" sz="1100" dirty="0" smtClean="0"/>
              <a:t>federatedworkspaceroles.types.kubefed.io</a:t>
            </a:r>
          </a:p>
          <a:p>
            <a:r>
              <a:rPr lang="en-US" altLang="ko-KR" sz="1100" dirty="0" smtClean="0"/>
              <a:t>federatedworkspaces.types.kubefed.io</a:t>
            </a:r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</a:t>
            </a:r>
            <a:r>
              <a:rPr kumimoji="1" lang="en-US" altLang="ko-KR" sz="1600" dirty="0" smtClean="0"/>
              <a:t>-all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hcluster1 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  <a:br>
              <a:rPr kumimoji="1" lang="en-US" altLang="ko-KR" sz="1200" dirty="0" smtClean="0"/>
            </a:b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pj-all-01, pj-all-02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mcluster3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6EA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(replicas:6)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hcluster1, 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(replicas:6)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17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549" y="908050"/>
            <a:ext cx="3120329" cy="180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693" y="3874688"/>
            <a:ext cx="5370239" cy="261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5608" y="4570078"/>
            <a:ext cx="6600345" cy="2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52186" y="5061784"/>
            <a:ext cx="6593767" cy="2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58766" y="5629129"/>
            <a:ext cx="6587188" cy="84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6729" y="908050"/>
            <a:ext cx="3935948" cy="237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배포 </a:t>
            </a:r>
            <a:r>
              <a:rPr kumimoji="1" lang="en-US" altLang="ko-KR" sz="1600" dirty="0" smtClean="0"/>
              <a:t>Pod </a:t>
            </a:r>
            <a:r>
              <a:rPr kumimoji="1" lang="ko-KR" altLang="en-US" sz="1600" dirty="0" smtClean="0"/>
              <a:t>현황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hcluster1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18</a:t>
            </a:fld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44" y="1466439"/>
            <a:ext cx="8479134" cy="50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515" y="2597356"/>
            <a:ext cx="8497739" cy="16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382" y="4644700"/>
            <a:ext cx="8517029" cy="19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HA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Cluster2(mcluster2)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kubelet</a:t>
            </a:r>
            <a:r>
              <a:rPr kumimoji="1" lang="en-US" altLang="ko-KR" sz="1600" dirty="0" smtClean="0"/>
              <a:t> down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cluster2</a:t>
            </a:r>
            <a:r>
              <a:rPr kumimoji="1" lang="ko-KR" altLang="en-US" sz="1200" dirty="0" smtClean="0"/>
              <a:t>의 상태가 다운되더라도</a:t>
            </a:r>
            <a:r>
              <a:rPr kumimoji="1" lang="en-US" altLang="ko-KR" sz="1200" dirty="0" smtClean="0"/>
              <a:t>, cluster2</a:t>
            </a:r>
            <a:r>
              <a:rPr kumimoji="1" lang="ko-KR" altLang="en-US" sz="1200" dirty="0" smtClean="0"/>
              <a:t>에 있는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가 </a:t>
            </a: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으로 옮겨가거나 하진 않음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멀티클러스터의 </a:t>
            </a:r>
            <a:r>
              <a:rPr kumimoji="1" lang="ko-KR" altLang="en-US" sz="1200" dirty="0" err="1" smtClean="0"/>
              <a:t>고가용성은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노드다운시</a:t>
            </a:r>
            <a:r>
              <a:rPr kumimoji="1" lang="ko-KR" altLang="en-US" sz="1200" dirty="0" smtClean="0"/>
              <a:t> 다른 </a:t>
            </a:r>
            <a:r>
              <a:rPr kumimoji="1" lang="ko-KR" altLang="en-US" sz="1200" dirty="0" err="1" smtClean="0"/>
              <a:t>노드로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파드가</a:t>
            </a:r>
            <a:r>
              <a:rPr kumimoji="1" lang="ko-KR" altLang="en-US" sz="1200" dirty="0" smtClean="0"/>
              <a:t> 옮겨가는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파드의</a:t>
            </a:r>
            <a:r>
              <a:rPr kumimoji="1" lang="ko-KR" altLang="en-US" sz="1200" dirty="0" smtClean="0"/>
              <a:t> 실행을 보장하는 </a:t>
            </a:r>
            <a:r>
              <a:rPr kumimoji="1" lang="ko-KR" altLang="en-US" sz="1200" dirty="0" err="1" smtClean="0"/>
              <a:t>고가용성과는</a:t>
            </a:r>
            <a:r>
              <a:rPr kumimoji="1" lang="ko-KR" altLang="en-US" sz="1200" dirty="0" smtClean="0"/>
              <a:t> 다름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지역마다 클러스터를 운영하는 </a:t>
            </a:r>
            <a:r>
              <a:rPr kumimoji="1" lang="en-US" altLang="ko-KR" sz="1200" dirty="0" smtClean="0"/>
              <a:t>Multi-Cluster</a:t>
            </a:r>
            <a:r>
              <a:rPr kumimoji="1" lang="ko-KR" altLang="en-US" sz="1200" dirty="0" smtClean="0"/>
              <a:t>를 구성하였을 경우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각각의 클러스터에 </a:t>
            </a:r>
            <a:r>
              <a:rPr kumimoji="1" lang="ko-KR" altLang="en-US" sz="1200" dirty="0" err="1" smtClean="0"/>
              <a:t>파드를</a:t>
            </a:r>
            <a:r>
              <a:rPr kumimoji="1" lang="ko-KR" altLang="en-US" sz="1200" dirty="0" smtClean="0"/>
              <a:t> 동시에 배포했을 때</a:t>
            </a:r>
            <a:r>
              <a:rPr kumimoji="1" lang="en-US" altLang="ko-KR" sz="1200" dirty="0" smtClean="0"/>
              <a:t>,</a:t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하나의 클러스터가 다운되더라도 다른 클러스터들은 서비스가 가능한 </a:t>
            </a:r>
            <a:r>
              <a:rPr kumimoji="1" lang="ko-KR" altLang="en-US" sz="1200" dirty="0" err="1" smtClean="0"/>
              <a:t>고가용성을</a:t>
            </a:r>
            <a:r>
              <a:rPr kumimoji="1" lang="ko-KR" altLang="en-US" sz="1200" dirty="0" smtClean="0"/>
              <a:t> 의미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19</a:t>
            </a:fld>
            <a:endParaRPr lang="ko-KR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18" y="1297483"/>
            <a:ext cx="8867466" cy="6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의 장점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Local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구성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Host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Member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Pod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배포 테스트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HA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삭제 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업그레이드 테스트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408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Cluster3(mcluster3)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Host</a:t>
            </a:r>
            <a:r>
              <a:rPr kumimoji="1" lang="ko-KR" altLang="en-US" sz="1600" dirty="0" smtClean="0"/>
              <a:t>의 연결을 해제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와의 연결이 끊기게 되더라도</a:t>
            </a:r>
            <a:r>
              <a:rPr kumimoji="1" lang="en-US" altLang="ko-KR" sz="1200" dirty="0" smtClean="0"/>
              <a:t>, cluster3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는 살아있는 상태이며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단지 </a:t>
            </a:r>
            <a:r>
              <a:rPr kumimoji="1" lang="en-US" altLang="ko-KR" sz="1200" dirty="0" smtClean="0"/>
              <a:t>host-cluster</a:t>
            </a:r>
            <a:r>
              <a:rPr kumimoji="1" lang="ko-KR" altLang="en-US" sz="1200" dirty="0" smtClean="0"/>
              <a:t>에서 더 이상 제어를 하지 못하는 상태가 된다</a:t>
            </a:r>
            <a:r>
              <a:rPr kumimoji="1" lang="en-US" altLang="ko-KR" sz="1200" dirty="0" smtClean="0"/>
              <a:t>.</a:t>
            </a:r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20</a:t>
            </a:fld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3802326" y="1518560"/>
            <a:ext cx="372338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클러스터가 제거된 후 클러스터의 리소스는 자동으로 지워지지 않는다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클러스터가 제거된 후 멀티 클러스터 구성 데이터는 자동으로 지워지지 않는다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관련데이터를 삭제하면 데이터 </a:t>
            </a:r>
            <a:r>
              <a:rPr lang="en-US" altLang="ko-KR" sz="800" dirty="0" smtClean="0"/>
              <a:t>loss</a:t>
            </a:r>
            <a:r>
              <a:rPr lang="ko-KR" altLang="en-US" sz="800" dirty="0" smtClean="0"/>
              <a:t>가 있을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공식 </a:t>
            </a:r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문서를 참조하여 제거된 클러스터에서 멀티 클러스터 구성 데이터를 수동으로 지워야 한다</a:t>
            </a:r>
            <a:endParaRPr lang="en-US" altLang="ko-KR" sz="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89" y="1173164"/>
            <a:ext cx="3108987" cy="297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3819" y="4878349"/>
            <a:ext cx="7747731" cy="16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3270" y="1289349"/>
            <a:ext cx="4443489" cy="175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Upgrade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Cluster2(mcluster1)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업그레이드 후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mcluster2 </a:t>
            </a:r>
            <a:r>
              <a:rPr kumimoji="1" lang="ko-KR" altLang="en-US" sz="1200" dirty="0" smtClean="0"/>
              <a:t>버전이 </a:t>
            </a:r>
            <a:r>
              <a:rPr kumimoji="1" lang="en-US" altLang="ko-KR" sz="1200" dirty="0" smtClean="0"/>
              <a:t>1.24.9</a:t>
            </a:r>
            <a:r>
              <a:rPr kumimoji="1" lang="ko-KR" altLang="en-US" sz="1200" dirty="0" smtClean="0"/>
              <a:t>로 변경된 것을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배포 했었던 </a:t>
            </a:r>
            <a:r>
              <a:rPr kumimoji="1" lang="en-US" altLang="ko-KR" sz="1200" dirty="0" smtClean="0"/>
              <a:t>POD </a:t>
            </a:r>
            <a:r>
              <a:rPr kumimoji="1" lang="ko-KR" altLang="en-US" sz="1200" dirty="0" smtClean="0"/>
              <a:t>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>
              <a:buNone/>
            </a:pPr>
            <a:endParaRPr kumimoji="1" lang="en-US" altLang="ko-KR" sz="1200" dirty="0" smtClean="0"/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21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428" y="1474319"/>
            <a:ext cx="6796018" cy="40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361" y="2330852"/>
            <a:ext cx="5172041" cy="238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014" y="5093831"/>
            <a:ext cx="7032568" cy="128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65155" y="4164138"/>
            <a:ext cx="5115949" cy="40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Upgrade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Cluster1(hcluster1)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추후 테스트 예정</a:t>
            </a:r>
            <a:endParaRPr kumimoji="1" lang="en-US" altLang="ko-KR" sz="1200" dirty="0" smtClean="0"/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22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구축 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배치 처리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Host, Member cluster </a:t>
            </a:r>
            <a:r>
              <a:rPr kumimoji="1" lang="ko-KR" altLang="en-US" sz="1600" dirty="0" smtClean="0"/>
              <a:t>설정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</a:t>
            </a:r>
            <a:r>
              <a:rPr kumimoji="1" lang="ko-KR" altLang="en-US" sz="1200" dirty="0" smtClean="0"/>
              <a:t>대신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err="1" smtClean="0"/>
              <a:t>clusterconfiguration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추출 및 수정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</a:t>
            </a:r>
            <a:r>
              <a:rPr kumimoji="1" lang="en-US" altLang="ko-KR" sz="1200" dirty="0" smtClean="0"/>
              <a:t>-f </a:t>
            </a:r>
            <a:r>
              <a:rPr kumimoji="1" lang="ko-KR" altLang="en-US" sz="1200" dirty="0" smtClean="0"/>
              <a:t>로 적용처리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 </a:t>
            </a:r>
            <a:r>
              <a:rPr kumimoji="1" lang="en-US" altLang="ko-KR" sz="1200" dirty="0" err="1" smtClean="0"/>
              <a:t>jwtSecret</a:t>
            </a:r>
            <a:r>
              <a:rPr kumimoji="1" lang="ko-KR" altLang="en-US" sz="1200" dirty="0" smtClean="0"/>
              <a:t>은 추출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Member cluster join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Member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Host join </a:t>
            </a:r>
            <a:r>
              <a:rPr kumimoji="1" lang="ko-KR" altLang="en-US" sz="1200" dirty="0" smtClean="0"/>
              <a:t>처리는 </a:t>
            </a:r>
            <a:r>
              <a:rPr kumimoji="1" lang="en-US" altLang="ko-KR" sz="1200" dirty="0" smtClean="0"/>
              <a:t>/</a:t>
            </a:r>
            <a:r>
              <a:rPr kumimoji="1" lang="en-US" altLang="ko-KR" sz="1200" dirty="0" err="1" smtClean="0"/>
              <a:t>apis</a:t>
            </a:r>
            <a:r>
              <a:rPr kumimoji="1" lang="en-US" altLang="ko-KR" sz="1200" dirty="0" smtClean="0"/>
              <a:t>/cluster.kubesphere.io/v1alpha1/clusters API</a:t>
            </a:r>
            <a:r>
              <a:rPr kumimoji="1" lang="ko-KR" altLang="en-US" sz="1200" dirty="0" smtClean="0"/>
              <a:t>를 </a:t>
            </a:r>
            <a:r>
              <a:rPr kumimoji="1" lang="en-US" altLang="ko-KR" sz="1200" dirty="0" smtClean="0"/>
              <a:t>POST</a:t>
            </a:r>
            <a:r>
              <a:rPr kumimoji="1" lang="ko-KR" altLang="en-US" sz="1200" dirty="0" smtClean="0"/>
              <a:t>로 사용하여 적용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전송용 </a:t>
            </a:r>
            <a:r>
              <a:rPr kumimoji="1" lang="en-US" altLang="ko-KR" sz="1200" dirty="0" smtClean="0"/>
              <a:t>BODY JSON</a:t>
            </a:r>
            <a:r>
              <a:rPr kumimoji="1" lang="ko-KR" altLang="en-US" sz="1200" dirty="0" smtClean="0"/>
              <a:t>에 어떤 값이 들어가야 하는지 분석 필요</a:t>
            </a: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23</a:t>
            </a:fld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888087" y="3150008"/>
            <a:ext cx="9597910" cy="193899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cluster.kubesphere.io/v1alpha1</a:t>
            </a:r>
          </a:p>
          <a:p>
            <a:r>
              <a:rPr lang="en-US" altLang="ko-KR" sz="800" dirty="0" smtClean="0"/>
              <a:t>kind: Cluster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provider: ''</a:t>
            </a:r>
          </a:p>
          <a:p>
            <a:r>
              <a:rPr lang="en-US" altLang="ko-KR" sz="800" dirty="0" smtClean="0"/>
              <a:t>  connection:</a:t>
            </a:r>
          </a:p>
          <a:p>
            <a:r>
              <a:rPr lang="en-US" altLang="ko-KR" sz="800" dirty="0" smtClean="0"/>
              <a:t>    type: direct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err="1" smtClean="0"/>
              <a:t>kubeconfig</a:t>
            </a:r>
            <a:r>
              <a:rPr lang="en-US" altLang="ko-KR" sz="800" dirty="0" smtClean="0"/>
              <a:t>: "</a:t>
            </a:r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v1\r\</a:t>
            </a:r>
            <a:r>
              <a:rPr lang="en-US" altLang="ko-KR" sz="800" dirty="0" err="1" smtClean="0"/>
              <a:t>nclusters</a:t>
            </a:r>
            <a:r>
              <a:rPr lang="en-US" altLang="ko-KR" sz="800" dirty="0" smtClean="0"/>
              <a:t>:\r\n- cluster:\r\n    certificate-authority-data: LS0tLS1CRUd~~~S0tLS0tCg==\r\n    server: https://192.168.219.146:6443\r\n  name: </a:t>
            </a:r>
            <a:r>
              <a:rPr lang="en-US" altLang="ko-KR" sz="800" dirty="0" err="1" smtClean="0"/>
              <a:t>cluster.local</a:t>
            </a:r>
            <a:r>
              <a:rPr lang="en-US" altLang="ko-KR" sz="800" dirty="0" smtClean="0"/>
              <a:t>\r\</a:t>
            </a:r>
            <a:r>
              <a:rPr lang="en-US" altLang="ko-KR" sz="800" dirty="0" err="1" smtClean="0"/>
              <a:t>ncontexts</a:t>
            </a:r>
            <a:r>
              <a:rPr lang="en-US" altLang="ko-KR" sz="800" dirty="0" smtClean="0"/>
              <a:t>:\r\n- context:\r\n    cluster: </a:t>
            </a:r>
            <a:r>
              <a:rPr lang="en-US" altLang="ko-KR" sz="800" dirty="0" err="1" smtClean="0"/>
              <a:t>cluster.local</a:t>
            </a:r>
            <a:r>
              <a:rPr lang="en-US" altLang="ko-KR" sz="800" dirty="0" smtClean="0"/>
              <a:t>\r\n    user: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-admin\r\n  name: kubernetes-admin@cluster.local\r\</a:t>
            </a:r>
            <a:r>
              <a:rPr lang="en-US" altLang="ko-KR" sz="800" dirty="0" err="1" smtClean="0"/>
              <a:t>ncurrent</a:t>
            </a:r>
            <a:r>
              <a:rPr lang="en-US" altLang="ko-KR" sz="800" dirty="0" smtClean="0"/>
              <a:t>-context: kubernetes-admin@cluster.local\r\</a:t>
            </a:r>
            <a:r>
              <a:rPr lang="en-US" altLang="ko-KR" sz="800" dirty="0" err="1" smtClean="0"/>
              <a:t>nkind</a:t>
            </a:r>
            <a:r>
              <a:rPr lang="en-US" altLang="ko-KR" sz="800" dirty="0" smtClean="0"/>
              <a:t>: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\r\</a:t>
            </a:r>
            <a:r>
              <a:rPr lang="en-US" altLang="ko-KR" sz="800" dirty="0" err="1" smtClean="0"/>
              <a:t>npreferences</a:t>
            </a:r>
            <a:r>
              <a:rPr lang="en-US" altLang="ko-KR" sz="800" dirty="0" smtClean="0"/>
              <a:t>: {}\r\</a:t>
            </a:r>
            <a:r>
              <a:rPr lang="en-US" altLang="ko-KR" sz="800" dirty="0" err="1" smtClean="0"/>
              <a:t>nusers</a:t>
            </a:r>
            <a:r>
              <a:rPr lang="en-US" altLang="ko-KR" sz="800" dirty="0" smtClean="0"/>
              <a:t>:\r\n- name: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-admin\r\n  user:\r\n    client-certificate-data: LS0tLS1CRU~~~URS0tLS0tCg==\r\n    client-key-data: LS0tLS1CRU~~~tLS0tCg=="</a:t>
            </a:r>
          </a:p>
          <a:p>
            <a:r>
              <a:rPr lang="en-US" altLang="ko-KR" sz="800" dirty="0" smtClean="0"/>
              <a:t>  </a:t>
            </a:r>
            <a:r>
              <a:rPr lang="en-US" altLang="ko-KR" sz="800" dirty="0" err="1" smtClean="0"/>
              <a:t>joinFederation</a:t>
            </a:r>
            <a:r>
              <a:rPr lang="en-US" altLang="ko-KR" sz="800" dirty="0" smtClean="0"/>
              <a:t>: true</a:t>
            </a:r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name: </a:t>
            </a:r>
            <a:r>
              <a:rPr lang="en-US" altLang="ko-KR" sz="800" dirty="0" smtClean="0"/>
              <a:t>mcluster2</a:t>
            </a:r>
            <a:endParaRPr lang="en-US" altLang="ko-KR" sz="800" dirty="0" smtClean="0"/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cluster.kubesphere.io/group: development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19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</a:t>
            </a:r>
            <a:r>
              <a:rPr lang="ko-KR" altLang="en-US" sz="20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의 장점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멀티클러스터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멀티클러스터를 구성하는 것은 여러 개의 </a:t>
            </a:r>
            <a:r>
              <a:rPr kumimoji="1" lang="en-US" altLang="ko-KR" sz="1200" dirty="0" err="1" smtClean="0"/>
              <a:t>Kubernetes</a:t>
            </a:r>
            <a:r>
              <a:rPr kumimoji="1" lang="en-US" altLang="ko-KR" sz="1200" dirty="0" smtClean="0"/>
              <a:t> Cluster</a:t>
            </a:r>
            <a:r>
              <a:rPr kumimoji="1" lang="ko-KR" altLang="en-US" sz="1200" dirty="0" smtClean="0"/>
              <a:t>를 하나의 시스템으로 연결하여 운영하는 것을 의미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멀티클러스터의 장점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ko-KR" altLang="en-US" sz="1200" dirty="0" smtClean="0"/>
              <a:t>하나의 클러스터에 장애가 발생해도 다른 클러스터가 이를 보완하여 시스템 전체의 가용성을 높여준다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 smtClean="0"/>
              <a:t>각 클러스터를 서로 다른 업무나 팀에 할당함으로써 리소스를 분리하여 관리 할 수 있다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개의 클러스터를 사용하면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새로운 </a:t>
            </a:r>
            <a:r>
              <a:rPr kumimoji="1" lang="en-US" altLang="ko-KR" sz="1200" dirty="0" smtClean="0"/>
              <a:t>k8s</a:t>
            </a:r>
            <a:r>
              <a:rPr kumimoji="1" lang="ko-KR" altLang="en-US" sz="1200" dirty="0" smtClean="0"/>
              <a:t>버전을 테스트하거나 업그레이드할 때 영향을 최소화 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애플리케이션과 데이터 요구에 따라 클러스터를 동적으로 확장할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</a:t>
            </a:r>
            <a:r>
              <a:rPr kumimoji="1" lang="ko-KR" altLang="en-US" sz="1200" dirty="0" err="1" smtClean="0"/>
              <a:t>여러가지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클라우드</a:t>
            </a:r>
            <a:r>
              <a:rPr kumimoji="1" lang="ko-KR" altLang="en-US" sz="1200" dirty="0" smtClean="0"/>
              <a:t> 제공자나 </a:t>
            </a:r>
            <a:r>
              <a:rPr kumimoji="1" lang="ko-KR" altLang="en-US" sz="1200" dirty="0" err="1" smtClean="0"/>
              <a:t>온프레미스</a:t>
            </a:r>
            <a:r>
              <a:rPr kumimoji="1" lang="ko-KR" altLang="en-US" sz="1200" dirty="0" smtClean="0"/>
              <a:t> 시스템과 혼합 환경을 지원할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Local Cluster </a:t>
            </a: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9" cy="2080260"/>
        </p:xfrm>
        <a:graphic>
          <a:graphicData uri="http://schemas.openxmlformats.org/drawingml/2006/table">
            <a:tbl>
              <a:tblPr/>
              <a:tblGrid>
                <a:gridCol w="1279131"/>
                <a:gridCol w="1279131"/>
                <a:gridCol w="1565663"/>
                <a:gridCol w="1756437"/>
                <a:gridCol w="1736703"/>
                <a:gridCol w="176525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/>
                        <a:t>구분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K8s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Kubesphere</a:t>
                      </a:r>
                      <a:r>
                        <a:rPr lang="en-US" sz="1200" b="1" baseline="0" dirty="0" smtClean="0"/>
                        <a:t>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Cluster1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v1.22.17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v3.3.2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885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kk-w3-ubuntu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462" y="4831882"/>
            <a:ext cx="10248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210" y="5739704"/>
            <a:ext cx="9705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93" y="4001185"/>
            <a:ext cx="10220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Host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hostClusterName</a:t>
            </a:r>
            <a:r>
              <a:rPr kumimoji="1" lang="en-US" altLang="ko-KR" sz="1200" dirty="0" smtClean="0"/>
              <a:t>: H-Cluster1   </a:t>
            </a:r>
            <a:r>
              <a:rPr kumimoji="1" lang="en-US" altLang="ko-KR" sz="1200" dirty="0" smtClean="0">
                <a:sym typeface="Wingdings" pitchFamily="2" charset="2"/>
              </a:rPr>
              <a:t> </a:t>
            </a:r>
            <a:r>
              <a:rPr kumimoji="1" lang="ko-KR" altLang="en-US" sz="1200" dirty="0" smtClean="0">
                <a:sym typeface="Wingdings" pitchFamily="2" charset="2"/>
              </a:rPr>
              <a:t>대문자 특수문자 </a:t>
            </a:r>
            <a:r>
              <a:rPr kumimoji="1" lang="ko-KR" altLang="en-US" sz="1200" dirty="0" err="1" smtClean="0">
                <a:sym typeface="Wingdings" pitchFamily="2" charset="2"/>
              </a:rPr>
              <a:t>안되는</a:t>
            </a:r>
            <a:r>
              <a:rPr kumimoji="1" lang="ko-KR" altLang="en-US" sz="1200" dirty="0" smtClean="0">
                <a:sym typeface="Wingdings" pitchFamily="2" charset="2"/>
              </a:rPr>
              <a:t> 것 같다</a:t>
            </a:r>
            <a:r>
              <a:rPr kumimoji="1" lang="en-US" altLang="ko-KR" sz="1200" dirty="0" smtClean="0">
                <a:sym typeface="Wingdings" pitchFamily="2" charset="2"/>
              </a:rPr>
              <a:t>. </a:t>
            </a:r>
            <a:r>
              <a:rPr kumimoji="1" lang="ko-KR" altLang="en-US" sz="1200" dirty="0" smtClean="0">
                <a:sym typeface="Wingdings" pitchFamily="2" charset="2"/>
              </a:rPr>
              <a:t>나중에 </a:t>
            </a:r>
            <a:r>
              <a:rPr kumimoji="1" lang="ko-KR" altLang="en-US" sz="1200" dirty="0" err="1" smtClean="0">
                <a:sym typeface="Wingdings" pitchFamily="2" charset="2"/>
              </a:rPr>
              <a:t>에러남</a:t>
            </a:r>
            <a:r>
              <a:rPr kumimoji="1" lang="en-US" altLang="ko-KR" sz="1200" dirty="0" smtClean="0">
                <a:sym typeface="Wingdings" pitchFamily="2" charset="2"/>
              </a:rPr>
              <a:t>.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–f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 </a:t>
            </a:r>
            <a:r>
              <a:rPr kumimoji="1" lang="ko-KR" altLang="en-US" sz="1200" dirty="0" smtClean="0"/>
              <a:t>접속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추출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get cm </a:t>
            </a:r>
            <a:r>
              <a:rPr kumimoji="1" lang="en-US" altLang="ko-KR" sz="800" dirty="0" err="1" smtClean="0"/>
              <a:t>kubesphere-config</a:t>
            </a:r>
            <a:r>
              <a:rPr kumimoji="1" lang="en-US" altLang="ko-KR" sz="800" dirty="0" smtClean="0"/>
              <a:t> -o </a:t>
            </a:r>
            <a:r>
              <a:rPr kumimoji="1" lang="en-US" altLang="ko-KR" sz="800" dirty="0" err="1" smtClean="0"/>
              <a:t>yaml</a:t>
            </a:r>
            <a:r>
              <a:rPr kumimoji="1" lang="en-US" altLang="ko-KR" sz="800" dirty="0" smtClean="0"/>
              <a:t>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-v "</a:t>
            </a:r>
            <a:r>
              <a:rPr kumimoji="1" lang="en-US" altLang="ko-KR" sz="800" dirty="0" err="1" smtClean="0"/>
              <a:t>apiVersion</a:t>
            </a:r>
            <a:r>
              <a:rPr kumimoji="1" lang="en-US" altLang="ko-KR" sz="800" dirty="0" smtClean="0"/>
              <a:t>"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</a:t>
            </a:r>
            <a:r>
              <a:rPr kumimoji="1" lang="en-US" altLang="ko-KR" sz="800" dirty="0" err="1" smtClean="0"/>
              <a:t>jwtSecret</a:t>
            </a:r>
            <a:endParaRPr kumimoji="1" lang="en-US" altLang="ko-KR" sz="8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848" y="1703538"/>
            <a:ext cx="2213075" cy="190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1751" y="4562183"/>
            <a:ext cx="6584997" cy="150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5240" y="6082522"/>
            <a:ext cx="836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4094483" y="2632840"/>
            <a:ext cx="6581775" cy="605572"/>
            <a:chOff x="2805113" y="3205163"/>
            <a:chExt cx="6581775" cy="6055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05113" y="3205163"/>
              <a:ext cx="65817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12138" y="3639285"/>
              <a:ext cx="65151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위로 굽은 화살표 11"/>
          <p:cNvSpPr/>
          <p:nvPr/>
        </p:nvSpPr>
        <p:spPr>
          <a:xfrm>
            <a:off x="2914246" y="3236581"/>
            <a:ext cx="1684074" cy="624947"/>
          </a:xfrm>
          <a:prstGeom prst="bentUpArrow">
            <a:avLst>
              <a:gd name="adj1" fmla="val 16579"/>
              <a:gd name="adj2" fmla="val 25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Member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Cluster3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078" y="1674585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969" y="1956325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69" y="4096539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5860" y="4378279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870" y="1727506"/>
            <a:ext cx="4478274" cy="252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0902" y="908050"/>
            <a:ext cx="6273111" cy="538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848133" y="4920656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4909" y="6066396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38796"/>
            <a:ext cx="6292393" cy="29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869" y="908049"/>
            <a:ext cx="6096115" cy="528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163897" y="4821979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65684" y="5974299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931" y="1926218"/>
            <a:ext cx="5578498" cy="255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17670</TotalTime>
  <Words>1309</Words>
  <Application>Microsoft Office PowerPoint</Application>
  <PresentationFormat>사용자 지정</PresentationFormat>
  <Paragraphs>477</Paragraphs>
  <Slides>24</Slides>
  <Notes>24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1870</cp:revision>
  <dcterms:created xsi:type="dcterms:W3CDTF">2021-12-17T05:27:02Z</dcterms:created>
  <dcterms:modified xsi:type="dcterms:W3CDTF">2023-08-08T13:48:03Z</dcterms:modified>
</cp:coreProperties>
</file>