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356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7619" autoAdjust="0"/>
  </p:normalViewPr>
  <p:slideViewPr>
    <p:cSldViewPr snapToGrid="0">
      <p:cViewPr varScale="1">
        <p:scale>
          <a:sx n="111" d="100"/>
          <a:sy n="111" d="100"/>
        </p:scale>
        <p:origin x="2616" y="2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5865-348E-4355-88C4-C8B1B654A054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E08C-8890-4C79-A283-A4879B75A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E08C-8890-4C79-A283-A4879B75AD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3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4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5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2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1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56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14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08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2023. 8. 22.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7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4">
            <a:extLst>
              <a:ext uri="{FF2B5EF4-FFF2-40B4-BE49-F238E27FC236}">
                <a16:creationId xmlns:a16="http://schemas.microsoft.com/office/drawing/2014/main" id="{98AF123B-2364-494A-9196-B64F4C92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687" y="3159605"/>
            <a:ext cx="5118474" cy="2282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07" name="Rectangle 274">
            <a:extLst>
              <a:ext uri="{FF2B5EF4-FFF2-40B4-BE49-F238E27FC236}">
                <a16:creationId xmlns:a16="http://schemas.microsoft.com/office/drawing/2014/main" id="{C53F9904-A120-DE41-90EE-C002D2A8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43" y="4022004"/>
            <a:ext cx="2675803" cy="7415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06" name="Rectangle 274">
            <a:extLst>
              <a:ext uri="{FF2B5EF4-FFF2-40B4-BE49-F238E27FC236}">
                <a16:creationId xmlns:a16="http://schemas.microsoft.com/office/drawing/2014/main" id="{E253F1E2-B619-B94D-9D39-DC47560C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750" y="3969649"/>
            <a:ext cx="2675803" cy="7415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38"/>
            <a:ext cx="9906000" cy="579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188" y="326233"/>
            <a:ext cx="730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+mn-ea"/>
              </a:rPr>
              <a:t>V.</a:t>
            </a:r>
            <a:r>
              <a:rPr lang="ko-KR" altLang="en-US" sz="20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prstClr val="white"/>
                </a:solidFill>
                <a:latin typeface="+mn-ea"/>
              </a:rPr>
              <a:t>KT Serverless </a:t>
            </a:r>
            <a:r>
              <a:rPr lang="ko-KR" altLang="en-US" sz="2000" b="1" dirty="0">
                <a:solidFill>
                  <a:prstClr val="white"/>
                </a:solidFill>
                <a:latin typeface="+mn-ea"/>
              </a:rPr>
              <a:t>플랫폼</a:t>
            </a:r>
            <a:r>
              <a:rPr lang="en-US" altLang="ko-KR" sz="20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prstClr val="white"/>
                </a:solidFill>
                <a:latin typeface="+mn-ea"/>
              </a:rPr>
              <a:t>구조</a:t>
            </a:r>
          </a:p>
        </p:txBody>
      </p:sp>
      <p:sp>
        <p:nvSpPr>
          <p:cNvPr id="9" name="Rectangle 274">
            <a:extLst>
              <a:ext uri="{FF2B5EF4-FFF2-40B4-BE49-F238E27FC236}">
                <a16:creationId xmlns:a16="http://schemas.microsoft.com/office/drawing/2014/main" id="{256A390B-0B15-E447-8870-05DBAC846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685" y="1160020"/>
            <a:ext cx="5118473" cy="1796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Rectangle 274">
            <a:extLst>
              <a:ext uri="{FF2B5EF4-FFF2-40B4-BE49-F238E27FC236}">
                <a16:creationId xmlns:a16="http://schemas.microsoft.com/office/drawing/2014/main" id="{6C707DCE-5683-A74C-AD24-21AC543F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736" y="1613520"/>
            <a:ext cx="1601762" cy="10993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EFE780-F9D2-EE43-9BF8-16C534942C97}"/>
              </a:ext>
            </a:extLst>
          </p:cNvPr>
          <p:cNvGrpSpPr/>
          <p:nvPr/>
        </p:nvGrpSpPr>
        <p:grpSpPr>
          <a:xfrm>
            <a:off x="1560987" y="1660766"/>
            <a:ext cx="1085533" cy="892381"/>
            <a:chOff x="1571813" y="1643616"/>
            <a:chExt cx="1300833" cy="10272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1ACA05B-B02E-BB49-B86F-77768461D3DA}"/>
                </a:ext>
              </a:extLst>
            </p:cNvPr>
            <p:cNvSpPr/>
            <p:nvPr/>
          </p:nvSpPr>
          <p:spPr bwMode="auto">
            <a:xfrm>
              <a:off x="1571813" y="1643616"/>
              <a:ext cx="1300833" cy="2126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171450" indent="-171450" algn="ctr" defTabSz="444500">
                <a:lnSpc>
                  <a:spcPct val="90000"/>
                </a:lnSpc>
                <a:tabLst>
                  <a:tab pos="374650" algn="l"/>
                </a:tabLst>
                <a:defRPr/>
              </a:pPr>
              <a:r>
                <a:rPr lang="en-US" altLang="ko-KR" sz="1200" b="1" dirty="0">
                  <a:solidFill>
                    <a:srgbClr val="FFFFFF"/>
                  </a:solidFill>
                  <a:latin typeface="+mn-ea"/>
                </a:rPr>
                <a:t>KT System</a:t>
              </a:r>
            </a:p>
          </p:txBody>
        </p:sp>
        <p:sp>
          <p:nvSpPr>
            <p:cNvPr id="19" name="Rectangle 274">
              <a:extLst>
                <a:ext uri="{FF2B5EF4-FFF2-40B4-BE49-F238E27FC236}">
                  <a16:creationId xmlns:a16="http://schemas.microsoft.com/office/drawing/2014/main" id="{C05CD8ED-7244-DF4C-94BF-5B074D2C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813" y="1834040"/>
              <a:ext cx="1298557" cy="836804"/>
            </a:xfrm>
            <a:prstGeom prst="rect">
              <a:avLst/>
            </a:prstGeom>
            <a:noFill/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kumimoji="1" lang="en-US" altLang="ko-KR" sz="110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D65B20-6122-A643-B30C-00A3B222A603}"/>
              </a:ext>
            </a:extLst>
          </p:cNvPr>
          <p:cNvGrpSpPr/>
          <p:nvPr/>
        </p:nvGrpSpPr>
        <p:grpSpPr>
          <a:xfrm>
            <a:off x="483135" y="1932295"/>
            <a:ext cx="569387" cy="769778"/>
            <a:chOff x="427557" y="1978479"/>
            <a:chExt cx="569387" cy="769778"/>
          </a:xfrm>
        </p:grpSpPr>
        <p:pic>
          <p:nvPicPr>
            <p:cNvPr id="21" name="Picture 3" descr="C:\Users\jeongtak\Pictures\아이콘\Token_Dark-png\png\MSN.png">
              <a:extLst>
                <a:ext uri="{FF2B5EF4-FFF2-40B4-BE49-F238E27FC236}">
                  <a16:creationId xmlns:a16="http://schemas.microsoft.com/office/drawing/2014/main" id="{55336B90-3388-E748-9736-EC3F6AD82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87" y="1978479"/>
              <a:ext cx="4794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E07D7B-01D8-DE47-A9BA-2D3CE880B07B}"/>
                </a:ext>
              </a:extLst>
            </p:cNvPr>
            <p:cNvSpPr txBox="1"/>
            <p:nvPr/>
          </p:nvSpPr>
          <p:spPr>
            <a:xfrm>
              <a:off x="427557" y="2348147"/>
              <a:ext cx="56938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서비스</a:t>
              </a:r>
              <a:endParaRPr lang="en-US" altLang="ko-KR" sz="1000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관리자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41F1AC-8560-2F4E-A690-2EAE68C3B354}"/>
              </a:ext>
            </a:extLst>
          </p:cNvPr>
          <p:cNvGrpSpPr/>
          <p:nvPr/>
        </p:nvGrpSpPr>
        <p:grpSpPr>
          <a:xfrm>
            <a:off x="485442" y="3226437"/>
            <a:ext cx="569387" cy="615889"/>
            <a:chOff x="427563" y="1978479"/>
            <a:chExt cx="569387" cy="615889"/>
          </a:xfrm>
        </p:grpSpPr>
        <p:pic>
          <p:nvPicPr>
            <p:cNvPr id="47" name="Picture 3" descr="C:\Users\jeongtak\Pictures\아이콘\Token_Dark-png\png\MSN.png">
              <a:extLst>
                <a:ext uri="{FF2B5EF4-FFF2-40B4-BE49-F238E27FC236}">
                  <a16:creationId xmlns:a16="http://schemas.microsoft.com/office/drawing/2014/main" id="{76AFFCD5-2E3F-E344-AE00-16BB2245A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87" y="1978479"/>
              <a:ext cx="4794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E9DC55-6123-8F48-B474-6C0FE3685A1C}"/>
                </a:ext>
              </a:extLst>
            </p:cNvPr>
            <p:cNvSpPr txBox="1"/>
            <p:nvPr/>
          </p:nvSpPr>
          <p:spPr>
            <a:xfrm>
              <a:off x="427563" y="2348147"/>
              <a:ext cx="56938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</a:rPr>
                <a:t>사용자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3F33B1-B225-2D48-8777-F9F27AFAA677}"/>
              </a:ext>
            </a:extLst>
          </p:cNvPr>
          <p:cNvSpPr/>
          <p:nvPr/>
        </p:nvSpPr>
        <p:spPr bwMode="auto">
          <a:xfrm>
            <a:off x="1630977" y="2022071"/>
            <a:ext cx="945586" cy="2811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Serverless </a:t>
            </a:r>
          </a:p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Web server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CB00792-26DE-6A42-883F-DAA1A1A98ED9}"/>
              </a:ext>
            </a:extLst>
          </p:cNvPr>
          <p:cNvCxnSpPr>
            <a:cxnSpLocks/>
            <a:stCxn id="49" idx="1"/>
            <a:endCxn id="21" idx="3"/>
          </p:cNvCxnSpPr>
          <p:nvPr/>
        </p:nvCxnSpPr>
        <p:spPr>
          <a:xfrm flipH="1" flipV="1">
            <a:off x="1016790" y="2161689"/>
            <a:ext cx="614187" cy="97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101">
            <a:extLst>
              <a:ext uri="{FF2B5EF4-FFF2-40B4-BE49-F238E27FC236}">
                <a16:creationId xmlns:a16="http://schemas.microsoft.com/office/drawing/2014/main" id="{D948C4F0-B304-524A-B3F1-1F3A52552880}"/>
              </a:ext>
            </a:extLst>
          </p:cNvPr>
          <p:cNvGrpSpPr/>
          <p:nvPr/>
        </p:nvGrpSpPr>
        <p:grpSpPr>
          <a:xfrm>
            <a:off x="503914" y="927560"/>
            <a:ext cx="916413" cy="507477"/>
            <a:chOff x="6958940" y="5520693"/>
            <a:chExt cx="916413" cy="39334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790E32C-DA78-9E49-8087-57E94D4FED6D}"/>
                </a:ext>
              </a:extLst>
            </p:cNvPr>
            <p:cNvSpPr txBox="1"/>
            <p:nvPr/>
          </p:nvSpPr>
          <p:spPr>
            <a:xfrm>
              <a:off x="7260676" y="5520693"/>
              <a:ext cx="614271" cy="19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>
                  <a:solidFill>
                    <a:prstClr val="black"/>
                  </a:solidFill>
                  <a:latin typeface="+mn-ea"/>
                </a:rPr>
                <a:t> 관리자</a:t>
              </a:r>
              <a:endParaRPr kumimoji="1" lang="ko-KR" altLang="en-US" sz="1000" b="1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DE1860-492D-0948-8160-C2BBCCF04CE0}"/>
                </a:ext>
              </a:extLst>
            </p:cNvPr>
            <p:cNvSpPr txBox="1"/>
            <p:nvPr/>
          </p:nvSpPr>
          <p:spPr>
            <a:xfrm>
              <a:off x="7261082" y="5723190"/>
              <a:ext cx="614271" cy="19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>
                  <a:solidFill>
                    <a:prstClr val="black"/>
                  </a:solidFill>
                  <a:latin typeface="+mn-ea"/>
                  <a:ea typeface="+mn-ea"/>
                </a:rPr>
                <a:t> 사용자</a:t>
              </a: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C1DEAED-77BB-E742-B37F-EC96695F3BEC}"/>
                </a:ext>
              </a:extLst>
            </p:cNvPr>
            <p:cNvCxnSpPr/>
            <p:nvPr/>
          </p:nvCxnSpPr>
          <p:spPr>
            <a:xfrm>
              <a:off x="6958940" y="5628904"/>
              <a:ext cx="356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9860B0FC-11B7-9F47-8DFA-258D2EB729B5}"/>
                </a:ext>
              </a:extLst>
            </p:cNvPr>
            <p:cNvCxnSpPr/>
            <p:nvPr/>
          </p:nvCxnSpPr>
          <p:spPr>
            <a:xfrm>
              <a:off x="6958940" y="5807032"/>
              <a:ext cx="356260" cy="0"/>
            </a:xfrm>
            <a:prstGeom prst="straightConnector1">
              <a:avLst/>
            </a:prstGeom>
            <a:ln w="19050" cmpd="sng">
              <a:solidFill>
                <a:srgbClr val="00B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꺾인 연결선 142">
            <a:extLst>
              <a:ext uri="{FF2B5EF4-FFF2-40B4-BE49-F238E27FC236}">
                <a16:creationId xmlns:a16="http://schemas.microsoft.com/office/drawing/2014/main" id="{3CDCAD7B-1137-7E49-9779-63A3C1B806F8}"/>
              </a:ext>
            </a:extLst>
          </p:cNvPr>
          <p:cNvCxnSpPr>
            <a:cxnSpLocks/>
            <a:stCxn id="47" idx="3"/>
            <a:endCxn id="139" idx="0"/>
          </p:cNvCxnSpPr>
          <p:nvPr/>
        </p:nvCxnSpPr>
        <p:spPr>
          <a:xfrm>
            <a:off x="1019091" y="3455831"/>
            <a:ext cx="2325144" cy="702740"/>
          </a:xfrm>
          <a:prstGeom prst="bentConnector3">
            <a:avLst>
              <a:gd name="adj1" fmla="val 50000"/>
            </a:avLst>
          </a:prstGeom>
          <a:solidFill>
            <a:srgbClr val="6666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45612BC-E48F-E34A-9950-39EBE85DA282}"/>
              </a:ext>
            </a:extLst>
          </p:cNvPr>
          <p:cNvSpPr/>
          <p:nvPr/>
        </p:nvSpPr>
        <p:spPr bwMode="auto">
          <a:xfrm>
            <a:off x="4270349" y="1943210"/>
            <a:ext cx="1158535" cy="2103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Serverless-API 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3A2F9B77-0A31-0747-93D6-E4C32FC87EED}"/>
              </a:ext>
            </a:extLst>
          </p:cNvPr>
          <p:cNvSpPr/>
          <p:nvPr/>
        </p:nvSpPr>
        <p:spPr>
          <a:xfrm rot="16200000">
            <a:off x="2843951" y="2044436"/>
            <a:ext cx="1211450" cy="2242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API Gateway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1ED0179-2CBB-344C-B736-EA3312078BD2}"/>
              </a:ext>
            </a:extLst>
          </p:cNvPr>
          <p:cNvSpPr/>
          <p:nvPr/>
        </p:nvSpPr>
        <p:spPr bwMode="auto">
          <a:xfrm>
            <a:off x="4048735" y="1614208"/>
            <a:ext cx="1100472" cy="1925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Serverless</a:t>
            </a:r>
            <a:r>
              <a:rPr lang="ko-KR" altLang="en-US" sz="1000" b="1" dirty="0">
                <a:solidFill>
                  <a:srgbClr val="FFFFFF"/>
                </a:solidFill>
                <a:latin typeface="+mn-ea"/>
              </a:rPr>
              <a:t> 전용</a:t>
            </a: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 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1" name="Rectangle 274">
            <a:extLst>
              <a:ext uri="{FF2B5EF4-FFF2-40B4-BE49-F238E27FC236}">
                <a16:creationId xmlns:a16="http://schemas.microsoft.com/office/drawing/2014/main" id="{D3371C12-DCB0-8E45-84F2-658D8B20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941" y="1607356"/>
            <a:ext cx="1601762" cy="10993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03E522-3445-9446-8C4C-FEAEB982CF3F}"/>
              </a:ext>
            </a:extLst>
          </p:cNvPr>
          <p:cNvSpPr/>
          <p:nvPr/>
        </p:nvSpPr>
        <p:spPr bwMode="auto">
          <a:xfrm>
            <a:off x="6067093" y="1938105"/>
            <a:ext cx="1279458" cy="2103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api</a:t>
            </a:r>
            <a:r>
              <a:rPr lang="en-US" altLang="ko-KR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-server </a:t>
            </a:r>
            <a:endParaRPr lang="ko-KR" altLang="en-US" sz="1000" b="1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B12700-A39E-9D4E-81FF-8D2127786DBC}"/>
              </a:ext>
            </a:extLst>
          </p:cNvPr>
          <p:cNvSpPr/>
          <p:nvPr/>
        </p:nvSpPr>
        <p:spPr bwMode="auto">
          <a:xfrm>
            <a:off x="6066126" y="2286642"/>
            <a:ext cx="1280425" cy="2103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monitoring-server </a:t>
            </a:r>
            <a:endParaRPr lang="ko-KR" altLang="en-US" sz="1000" b="1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D154007-5001-604C-A9F7-5B078B148F86}"/>
              </a:ext>
            </a:extLst>
          </p:cNvPr>
          <p:cNvSpPr/>
          <p:nvPr/>
        </p:nvSpPr>
        <p:spPr bwMode="auto">
          <a:xfrm>
            <a:off x="5905941" y="1605593"/>
            <a:ext cx="953514" cy="1925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Cocktail 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0" name="Rectangle 274">
            <a:extLst>
              <a:ext uri="{FF2B5EF4-FFF2-40B4-BE49-F238E27FC236}">
                <a16:creationId xmlns:a16="http://schemas.microsoft.com/office/drawing/2014/main" id="{B249E69B-9BD9-0F42-B91F-D776A0A0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166" y="4901709"/>
            <a:ext cx="2525775" cy="45694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6591E7-00A2-8F46-8828-8DAED367ACD1}"/>
              </a:ext>
            </a:extLst>
          </p:cNvPr>
          <p:cNvSpPr/>
          <p:nvPr/>
        </p:nvSpPr>
        <p:spPr bwMode="auto">
          <a:xfrm>
            <a:off x="3380166" y="4894895"/>
            <a:ext cx="1313263" cy="164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opensource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B91BB5FC-3D57-6B47-B534-0D84A020BF9E}"/>
              </a:ext>
            </a:extLst>
          </p:cNvPr>
          <p:cNvSpPr/>
          <p:nvPr/>
        </p:nvSpPr>
        <p:spPr>
          <a:xfrm rot="16200000">
            <a:off x="2850637" y="4046443"/>
            <a:ext cx="1211450" cy="2242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Ingress 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08C13FED-7BDB-9D4C-AA9E-10974C91C259}"/>
              </a:ext>
            </a:extLst>
          </p:cNvPr>
          <p:cNvSpPr/>
          <p:nvPr/>
        </p:nvSpPr>
        <p:spPr>
          <a:xfrm rot="16200000">
            <a:off x="3261140" y="4053341"/>
            <a:ext cx="1211450" cy="2242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Istio Gateway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4" name="Rectangle 274">
            <a:extLst>
              <a:ext uri="{FF2B5EF4-FFF2-40B4-BE49-F238E27FC236}">
                <a16:creationId xmlns:a16="http://schemas.microsoft.com/office/drawing/2014/main" id="{E590A5B4-8315-AF48-8E9A-DDD2A5E2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503" y="3313383"/>
            <a:ext cx="1682113" cy="2920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7B8D6E6-3E2F-BF49-B855-FE8F0036BA95}"/>
              </a:ext>
            </a:extLst>
          </p:cNvPr>
          <p:cNvSpPr/>
          <p:nvPr/>
        </p:nvSpPr>
        <p:spPr bwMode="auto">
          <a:xfrm>
            <a:off x="6053503" y="3314131"/>
            <a:ext cx="512811" cy="164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k8s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D540CD4-3B6B-E24D-A635-399A61D8B4F1}"/>
              </a:ext>
            </a:extLst>
          </p:cNvPr>
          <p:cNvSpPr/>
          <p:nvPr/>
        </p:nvSpPr>
        <p:spPr bwMode="auto">
          <a:xfrm>
            <a:off x="6680889" y="3370265"/>
            <a:ext cx="1012903" cy="1818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k8s-api-server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78FAC37-6738-9147-958D-8D9C02B6C7E7}"/>
              </a:ext>
            </a:extLst>
          </p:cNvPr>
          <p:cNvCxnSpPr>
            <a:cxnSpLocks/>
            <a:stCxn id="114" idx="1"/>
            <a:endCxn id="116" idx="3"/>
          </p:cNvCxnSpPr>
          <p:nvPr/>
        </p:nvCxnSpPr>
        <p:spPr>
          <a:xfrm flipH="1">
            <a:off x="5428884" y="2043289"/>
            <a:ext cx="638209" cy="510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4BBAD90F-2698-F947-AB13-38B65F84CE80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H="1">
            <a:off x="7187341" y="2043289"/>
            <a:ext cx="159210" cy="1326976"/>
          </a:xfrm>
          <a:prstGeom prst="bentConnector4">
            <a:avLst>
              <a:gd name="adj1" fmla="val -143584"/>
              <a:gd name="adj2" fmla="val 5396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362E85F-6E79-904A-A1E4-5E5BCE4BD9D4}"/>
              </a:ext>
            </a:extLst>
          </p:cNvPr>
          <p:cNvSpPr txBox="1"/>
          <p:nvPr/>
        </p:nvSpPr>
        <p:spPr>
          <a:xfrm>
            <a:off x="2557871" y="1964938"/>
            <a:ext cx="651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rest/http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81" name="Rectangle 274">
            <a:extLst>
              <a:ext uri="{FF2B5EF4-FFF2-40B4-BE49-F238E27FC236}">
                <a16:creationId xmlns:a16="http://schemas.microsoft.com/office/drawing/2014/main" id="{A63F6E64-CE22-AB4E-98FD-773EAA30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220" y="3919590"/>
            <a:ext cx="2675803" cy="7415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83EB176-F94D-BF4B-842C-9A79C54BCAB3}"/>
              </a:ext>
            </a:extLst>
          </p:cNvPr>
          <p:cNvSpPr/>
          <p:nvPr/>
        </p:nvSpPr>
        <p:spPr bwMode="auto">
          <a:xfrm>
            <a:off x="4618218" y="3915976"/>
            <a:ext cx="1630943" cy="172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User Project (namespace)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F98742DE-D8B9-1243-9290-A14FEDC33C16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5111308" y="2082783"/>
            <a:ext cx="954819" cy="3351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[E] 200">
            <a:extLst>
              <a:ext uri="{FF2B5EF4-FFF2-40B4-BE49-F238E27FC236}">
                <a16:creationId xmlns:a16="http://schemas.microsoft.com/office/drawing/2014/main" id="{5D6ED2D2-3A4E-3C43-9FBB-8601A3731DE2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>
            <a:off x="5428884" y="2048394"/>
            <a:ext cx="637242" cy="34343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B634D0C-292A-E845-B8C5-564AA04AC53F}"/>
              </a:ext>
            </a:extLst>
          </p:cNvPr>
          <p:cNvCxnSpPr>
            <a:cxnSpLocks/>
            <a:stCxn id="140" idx="0"/>
            <a:endCxn id="139" idx="2"/>
          </p:cNvCxnSpPr>
          <p:nvPr/>
        </p:nvCxnSpPr>
        <p:spPr>
          <a:xfrm flipH="1" flipV="1">
            <a:off x="3568490" y="4158571"/>
            <a:ext cx="186248" cy="6898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D27B5B3-13CA-C248-81CC-7D9CC4C38AC3}"/>
              </a:ext>
            </a:extLst>
          </p:cNvPr>
          <p:cNvSpPr/>
          <p:nvPr/>
        </p:nvSpPr>
        <p:spPr bwMode="auto">
          <a:xfrm>
            <a:off x="5183023" y="4210161"/>
            <a:ext cx="644429" cy="35542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Service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9000911-C7D5-FC45-81F7-F16DC29FB5F9}"/>
              </a:ext>
            </a:extLst>
          </p:cNvPr>
          <p:cNvSpPr/>
          <p:nvPr/>
        </p:nvSpPr>
        <p:spPr bwMode="auto">
          <a:xfrm>
            <a:off x="5144352" y="4170119"/>
            <a:ext cx="644429" cy="35542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Service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9E6633D-7F78-F54C-888D-17F95071A15A}"/>
              </a:ext>
            </a:extLst>
          </p:cNvPr>
          <p:cNvSpPr/>
          <p:nvPr/>
        </p:nvSpPr>
        <p:spPr bwMode="auto">
          <a:xfrm>
            <a:off x="5109263" y="4129579"/>
            <a:ext cx="644429" cy="35542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Knative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Service</a:t>
            </a:r>
            <a:endParaRPr lang="ko-KR" altLang="en-US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E5FC3BC-2994-774F-B674-7573F5B28B00}"/>
              </a:ext>
            </a:extLst>
          </p:cNvPr>
          <p:cNvSpPr/>
          <p:nvPr/>
        </p:nvSpPr>
        <p:spPr bwMode="auto">
          <a:xfrm>
            <a:off x="6105775" y="4216724"/>
            <a:ext cx="644429" cy="35542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Service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3D8AA23-D929-2E44-B2E6-C74538A44526}"/>
              </a:ext>
            </a:extLst>
          </p:cNvPr>
          <p:cNvSpPr/>
          <p:nvPr/>
        </p:nvSpPr>
        <p:spPr bwMode="auto">
          <a:xfrm>
            <a:off x="6067104" y="4176682"/>
            <a:ext cx="644429" cy="35542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Service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42DC6CD-E0E6-2B47-8A2D-B2B9FA83B734}"/>
              </a:ext>
            </a:extLst>
          </p:cNvPr>
          <p:cNvSpPr/>
          <p:nvPr/>
        </p:nvSpPr>
        <p:spPr bwMode="auto">
          <a:xfrm>
            <a:off x="6032015" y="4136142"/>
            <a:ext cx="644429" cy="35542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Fission</a:t>
            </a:r>
          </a:p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Function</a:t>
            </a:r>
            <a:endParaRPr lang="ko-KR" altLang="en-US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6" name="Rectangle 274">
            <a:extLst>
              <a:ext uri="{FF2B5EF4-FFF2-40B4-BE49-F238E27FC236}">
                <a16:creationId xmlns:a16="http://schemas.microsoft.com/office/drawing/2014/main" id="{C555A239-C8F4-514E-8983-A3124C85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788" y="3301304"/>
            <a:ext cx="1327446" cy="5701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01D30CF-ABA5-A842-A3BC-43C538E5EE79}"/>
              </a:ext>
            </a:extLst>
          </p:cNvPr>
          <p:cNvSpPr/>
          <p:nvPr/>
        </p:nvSpPr>
        <p:spPr bwMode="auto">
          <a:xfrm>
            <a:off x="4594788" y="3301100"/>
            <a:ext cx="891903" cy="134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Istio Security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C7F8C39-AD03-7843-9D5F-F36C98633CED}"/>
              </a:ext>
            </a:extLst>
          </p:cNvPr>
          <p:cNvSpPr/>
          <p:nvPr/>
        </p:nvSpPr>
        <p:spPr bwMode="auto">
          <a:xfrm>
            <a:off x="4807280" y="3532239"/>
            <a:ext cx="943067" cy="25194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Service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770C133-EFD9-F04F-BDEA-79704EC8DED7}"/>
              </a:ext>
            </a:extLst>
          </p:cNvPr>
          <p:cNvSpPr/>
          <p:nvPr/>
        </p:nvSpPr>
        <p:spPr bwMode="auto">
          <a:xfrm>
            <a:off x="4768609" y="3508241"/>
            <a:ext cx="946649" cy="25194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 err="1">
                <a:solidFill>
                  <a:srgbClr val="FFFFFF"/>
                </a:solidFill>
                <a:latin typeface="+mn-ea"/>
              </a:rPr>
              <a:t>Autorization</a:t>
            </a:r>
            <a:endParaRPr lang="en-US" altLang="ko-KR" sz="900" b="1" dirty="0">
              <a:solidFill>
                <a:srgbClr val="FFFFFF"/>
              </a:solidFill>
              <a:latin typeface="+mn-ea"/>
            </a:endParaRPr>
          </a:p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Policy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66EBF93F-33C7-AE4D-998D-32E329966484}"/>
              </a:ext>
            </a:extLst>
          </p:cNvPr>
          <p:cNvSpPr/>
          <p:nvPr/>
        </p:nvSpPr>
        <p:spPr bwMode="auto">
          <a:xfrm>
            <a:off x="4724512" y="3490180"/>
            <a:ext cx="946649" cy="25194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Autorization</a:t>
            </a:r>
            <a:endParaRPr lang="en-US" altLang="ko-KR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Policy</a:t>
            </a:r>
            <a:endParaRPr lang="ko-KR" altLang="en-US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3E5122AF-22F7-6949-9B9D-0FF183A6D6A9}"/>
              </a:ext>
            </a:extLst>
          </p:cNvPr>
          <p:cNvCxnSpPr>
            <a:cxnSpLocks/>
            <a:stCxn id="233" idx="1"/>
            <a:endCxn id="140" idx="2"/>
          </p:cNvCxnSpPr>
          <p:nvPr/>
        </p:nvCxnSpPr>
        <p:spPr>
          <a:xfrm rot="10800000" flipV="1">
            <a:off x="3978994" y="3616153"/>
            <a:ext cx="745519" cy="54931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[E] 238">
            <a:extLst>
              <a:ext uri="{FF2B5EF4-FFF2-40B4-BE49-F238E27FC236}">
                <a16:creationId xmlns:a16="http://schemas.microsoft.com/office/drawing/2014/main" id="{8EF1C32B-0FB0-544D-B33D-AAFC4867FFF2}"/>
              </a:ext>
            </a:extLst>
          </p:cNvPr>
          <p:cNvCxnSpPr>
            <a:cxnSpLocks/>
            <a:stCxn id="221" idx="1"/>
            <a:endCxn id="140" idx="2"/>
          </p:cNvCxnSpPr>
          <p:nvPr/>
        </p:nvCxnSpPr>
        <p:spPr>
          <a:xfrm rot="10800000">
            <a:off x="3978993" y="4165470"/>
            <a:ext cx="1130270" cy="14182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8187127E-43E7-9140-97DE-5348C5B1FDB2}"/>
              </a:ext>
            </a:extLst>
          </p:cNvPr>
          <p:cNvSpPr txBox="1"/>
          <p:nvPr/>
        </p:nvSpPr>
        <p:spPr>
          <a:xfrm>
            <a:off x="5397261" y="1829380"/>
            <a:ext cx="1106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Project,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Token </a:t>
            </a:r>
            <a:r>
              <a:rPr lang="ko-KR" altLang="en-US" sz="800" dirty="0">
                <a:latin typeface="+mn-ea"/>
              </a:rPr>
              <a:t>관리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2A13199-DF70-5446-A132-3A40E0FD774F}"/>
              </a:ext>
            </a:extLst>
          </p:cNvPr>
          <p:cNvSpPr txBox="1"/>
          <p:nvPr/>
        </p:nvSpPr>
        <p:spPr>
          <a:xfrm>
            <a:off x="858305" y="1862134"/>
            <a:ext cx="1005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관리 도메인 접근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BC8CB4A-3972-424A-BE22-9ACA02ED56C2}"/>
              </a:ext>
            </a:extLst>
          </p:cNvPr>
          <p:cNvSpPr txBox="1"/>
          <p:nvPr/>
        </p:nvSpPr>
        <p:spPr>
          <a:xfrm>
            <a:off x="1052522" y="3255535"/>
            <a:ext cx="147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서비스별</a:t>
            </a:r>
            <a:r>
              <a:rPr lang="ko-KR" altLang="en-US" sz="800" dirty="0">
                <a:latin typeface="+mn-ea"/>
              </a:rPr>
              <a:t>  도메인 접근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4F2BDC74-D864-1E4E-ABD7-9245B52FC5CE}"/>
              </a:ext>
            </a:extLst>
          </p:cNvPr>
          <p:cNvCxnSpPr>
            <a:cxnSpLocks/>
            <a:stCxn id="116" idx="2"/>
            <a:endCxn id="146" idx="0"/>
          </p:cNvCxnSpPr>
          <p:nvPr/>
        </p:nvCxnSpPr>
        <p:spPr>
          <a:xfrm rot="16200000" flipH="1">
            <a:off x="5410136" y="1593059"/>
            <a:ext cx="1216687" cy="23377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EEAFA2-EFD0-1B49-95A4-A1D644EEC5B3}"/>
              </a:ext>
            </a:extLst>
          </p:cNvPr>
          <p:cNvSpPr/>
          <p:nvPr/>
        </p:nvSpPr>
        <p:spPr bwMode="auto">
          <a:xfrm>
            <a:off x="4267903" y="2312743"/>
            <a:ext cx="843404" cy="2103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Ext-Auth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5B1DB77-FF46-B642-83D3-F095BB4DF1D9}"/>
              </a:ext>
            </a:extLst>
          </p:cNvPr>
          <p:cNvSpPr txBox="1"/>
          <p:nvPr/>
        </p:nvSpPr>
        <p:spPr>
          <a:xfrm>
            <a:off x="5185478" y="2571388"/>
            <a:ext cx="1965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+mn-ea"/>
                <a:ea typeface="+mn-ea"/>
              </a:rPr>
              <a:t>Knative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&amp;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fission &amp;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Istio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리소스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관리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F8C63265-1677-564C-9CEC-405266F19184}"/>
              </a:ext>
            </a:extLst>
          </p:cNvPr>
          <p:cNvSpPr/>
          <p:nvPr/>
        </p:nvSpPr>
        <p:spPr bwMode="auto">
          <a:xfrm>
            <a:off x="3553139" y="5109880"/>
            <a:ext cx="644429" cy="1643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Knative</a:t>
            </a:r>
            <a:endParaRPr lang="ko-KR" altLang="en-US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C4ED00BE-5A60-6149-96B1-B5384156CEC2}"/>
              </a:ext>
            </a:extLst>
          </p:cNvPr>
          <p:cNvSpPr/>
          <p:nvPr/>
        </p:nvSpPr>
        <p:spPr bwMode="auto">
          <a:xfrm>
            <a:off x="4341666" y="5101099"/>
            <a:ext cx="644429" cy="1643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Fission</a:t>
            </a:r>
            <a:endParaRPr lang="ko-KR" altLang="en-US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69" name="Rectangle 274">
            <a:extLst>
              <a:ext uri="{FF2B5EF4-FFF2-40B4-BE49-F238E27FC236}">
                <a16:creationId xmlns:a16="http://schemas.microsoft.com/office/drawing/2014/main" id="{18EEE80E-7C71-E548-A35E-E9EED9CE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32" y="4899315"/>
            <a:ext cx="2079862" cy="45694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45ED5BE4-8587-F748-BAFE-78C302C477DB}"/>
              </a:ext>
            </a:extLst>
          </p:cNvPr>
          <p:cNvSpPr/>
          <p:nvPr/>
        </p:nvSpPr>
        <p:spPr bwMode="auto">
          <a:xfrm>
            <a:off x="6032015" y="4895847"/>
            <a:ext cx="1313263" cy="1643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1000" b="1" dirty="0">
                <a:solidFill>
                  <a:srgbClr val="FFFFFF"/>
                </a:solidFill>
                <a:latin typeface="+mn-ea"/>
              </a:rPr>
              <a:t>addons</a:t>
            </a:r>
            <a:endParaRPr lang="ko-KR" altLang="en-US" sz="1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1DEC356C-B68D-8C44-8186-D2DF1A276360}"/>
              </a:ext>
            </a:extLst>
          </p:cNvPr>
          <p:cNvSpPr/>
          <p:nvPr/>
        </p:nvSpPr>
        <p:spPr bwMode="auto">
          <a:xfrm>
            <a:off x="6292674" y="5092549"/>
            <a:ext cx="702141" cy="1643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</a:rPr>
              <a:t>monitoring</a:t>
            </a:r>
            <a:endParaRPr lang="ko-KR" altLang="en-US" sz="900" b="1" dirty="0">
              <a:solidFill>
                <a:schemeClr val="accent4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D009464-F154-3046-B97E-DF240B5B74D2}"/>
              </a:ext>
            </a:extLst>
          </p:cNvPr>
          <p:cNvSpPr/>
          <p:nvPr/>
        </p:nvSpPr>
        <p:spPr bwMode="auto">
          <a:xfrm>
            <a:off x="7187296" y="5087013"/>
            <a:ext cx="702141" cy="1643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rgbClr val="FFFFFF"/>
                </a:solidFill>
                <a:latin typeface="+mn-ea"/>
              </a:rPr>
              <a:t>ingress</a:t>
            </a:r>
            <a:endParaRPr lang="ko-KR" altLang="en-US" sz="9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274" name="꺾인 연결선[E] 273">
            <a:extLst>
              <a:ext uri="{FF2B5EF4-FFF2-40B4-BE49-F238E27FC236}">
                <a16:creationId xmlns:a16="http://schemas.microsoft.com/office/drawing/2014/main" id="{000C5712-1B3A-0E4C-B96C-CFBBB28F2672}"/>
              </a:ext>
            </a:extLst>
          </p:cNvPr>
          <p:cNvCxnSpPr>
            <a:cxnSpLocks/>
            <a:stCxn id="146" idx="2"/>
            <a:endCxn id="221" idx="0"/>
          </p:cNvCxnSpPr>
          <p:nvPr/>
        </p:nvCxnSpPr>
        <p:spPr>
          <a:xfrm rot="5400000">
            <a:off x="6020688" y="2962925"/>
            <a:ext cx="577445" cy="175586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[E] 274">
            <a:extLst>
              <a:ext uri="{FF2B5EF4-FFF2-40B4-BE49-F238E27FC236}">
                <a16:creationId xmlns:a16="http://schemas.microsoft.com/office/drawing/2014/main" id="{6EDBBA4A-ECFE-834C-AD33-1BD0F04245E9}"/>
              </a:ext>
            </a:extLst>
          </p:cNvPr>
          <p:cNvCxnSpPr>
            <a:cxnSpLocks/>
            <a:stCxn id="146" idx="2"/>
            <a:endCxn id="225" idx="0"/>
          </p:cNvCxnSpPr>
          <p:nvPr/>
        </p:nvCxnSpPr>
        <p:spPr>
          <a:xfrm rot="5400000">
            <a:off x="6478782" y="3427583"/>
            <a:ext cx="584008" cy="83311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8DE534F9-7B25-7642-986B-9A1CB182A424}"/>
              </a:ext>
            </a:extLst>
          </p:cNvPr>
          <p:cNvSpPr txBox="1"/>
          <p:nvPr/>
        </p:nvSpPr>
        <p:spPr>
          <a:xfrm>
            <a:off x="3860543" y="2853821"/>
            <a:ext cx="730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Token </a:t>
            </a:r>
            <a:r>
              <a:rPr lang="ko-KR" altLang="en-US" sz="800" dirty="0">
                <a:latin typeface="+mn-ea"/>
                <a:ea typeface="+mn-ea"/>
              </a:rPr>
              <a:t>인증</a:t>
            </a:r>
          </a:p>
        </p:txBody>
      </p:sp>
      <p:cxnSp>
        <p:nvCxnSpPr>
          <p:cNvPr id="286" name="직선 연결선[R] 285">
            <a:extLst>
              <a:ext uri="{FF2B5EF4-FFF2-40B4-BE49-F238E27FC236}">
                <a16:creationId xmlns:a16="http://schemas.microsoft.com/office/drawing/2014/main" id="{4B6894D2-148F-BB42-9BFF-7FBFC769019D}"/>
              </a:ext>
            </a:extLst>
          </p:cNvPr>
          <p:cNvCxnSpPr>
            <a:cxnSpLocks/>
          </p:cNvCxnSpPr>
          <p:nvPr/>
        </p:nvCxnSpPr>
        <p:spPr>
          <a:xfrm>
            <a:off x="3208657" y="4846116"/>
            <a:ext cx="4676597" cy="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[E] 301">
            <a:extLst>
              <a:ext uri="{FF2B5EF4-FFF2-40B4-BE49-F238E27FC236}">
                <a16:creationId xmlns:a16="http://schemas.microsoft.com/office/drawing/2014/main" id="{F673D65D-1CEB-5E40-8824-71B7D3C24BE2}"/>
              </a:ext>
            </a:extLst>
          </p:cNvPr>
          <p:cNvCxnSpPr>
            <a:cxnSpLocks/>
            <a:stCxn id="146" idx="2"/>
            <a:endCxn id="233" idx="3"/>
          </p:cNvCxnSpPr>
          <p:nvPr/>
        </p:nvCxnSpPr>
        <p:spPr>
          <a:xfrm rot="5400000">
            <a:off x="6397241" y="2826054"/>
            <a:ext cx="64020" cy="151618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51C81E20-4E7C-E641-B7AA-097F5C2135C2}"/>
              </a:ext>
            </a:extLst>
          </p:cNvPr>
          <p:cNvSpPr txBox="1"/>
          <p:nvPr/>
        </p:nvSpPr>
        <p:spPr>
          <a:xfrm>
            <a:off x="7294023" y="1813601"/>
            <a:ext cx="821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Project</a:t>
            </a:r>
            <a:r>
              <a:rPr lang="ko-KR" altLang="en-US" sz="800" dirty="0">
                <a:latin typeface="+mn-ea"/>
              </a:rPr>
              <a:t> 관리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308" name="꺾인 연결선[E] 307">
            <a:extLst>
              <a:ext uri="{FF2B5EF4-FFF2-40B4-BE49-F238E27FC236}">
                <a16:creationId xmlns:a16="http://schemas.microsoft.com/office/drawing/2014/main" id="{C8CC6DC1-C698-304B-ADE6-2BB8E3134DCC}"/>
              </a:ext>
            </a:extLst>
          </p:cNvPr>
          <p:cNvCxnSpPr>
            <a:cxnSpLocks/>
            <a:stCxn id="49" idx="3"/>
            <a:endCxn id="118" idx="0"/>
          </p:cNvCxnSpPr>
          <p:nvPr/>
        </p:nvCxnSpPr>
        <p:spPr>
          <a:xfrm flipV="1">
            <a:off x="2576563" y="2156564"/>
            <a:ext cx="760986" cy="609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[E] 310">
            <a:extLst>
              <a:ext uri="{FF2B5EF4-FFF2-40B4-BE49-F238E27FC236}">
                <a16:creationId xmlns:a16="http://schemas.microsoft.com/office/drawing/2014/main" id="{54860BA8-694D-9E4C-9CED-6D7A655A41BA}"/>
              </a:ext>
            </a:extLst>
          </p:cNvPr>
          <p:cNvCxnSpPr>
            <a:cxnSpLocks/>
            <a:stCxn id="118" idx="2"/>
            <a:endCxn id="116" idx="1"/>
          </p:cNvCxnSpPr>
          <p:nvPr/>
        </p:nvCxnSpPr>
        <p:spPr>
          <a:xfrm flipV="1">
            <a:off x="3561804" y="2048394"/>
            <a:ext cx="708545" cy="1081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17BA228F-B621-D548-AEF4-427F54457D02}"/>
              </a:ext>
            </a:extLst>
          </p:cNvPr>
          <p:cNvSpPr txBox="1"/>
          <p:nvPr/>
        </p:nvSpPr>
        <p:spPr>
          <a:xfrm>
            <a:off x="445184" y="5168003"/>
            <a:ext cx="8291186" cy="143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 err="1"/>
              <a:t>서버설명</a:t>
            </a:r>
            <a:endParaRPr lang="en-US" altLang="ko-KR" b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Serverless-API : </a:t>
            </a:r>
            <a:r>
              <a:rPr lang="ko-KR" altLang="en-US" sz="1400" dirty="0">
                <a:latin typeface="+mn-ea"/>
              </a:rPr>
              <a:t>모든 </a:t>
            </a:r>
            <a:r>
              <a:rPr lang="en-US" altLang="ko-KR" sz="1400" dirty="0">
                <a:latin typeface="+mn-ea"/>
              </a:rPr>
              <a:t>serverless</a:t>
            </a:r>
            <a:r>
              <a:rPr lang="ko-KR" altLang="en-US" sz="1400" dirty="0">
                <a:latin typeface="+mn-ea"/>
              </a:rPr>
              <a:t> 요청 처리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knative</a:t>
            </a:r>
            <a:r>
              <a:rPr lang="en-US" altLang="ko-KR" sz="1400" dirty="0">
                <a:latin typeface="+mn-ea"/>
              </a:rPr>
              <a:t> &amp; fission&amp; </a:t>
            </a:r>
            <a:r>
              <a:rPr lang="en-US" altLang="ko-KR" sz="1400" dirty="0" err="1">
                <a:latin typeface="+mn-ea"/>
              </a:rPr>
              <a:t>istio</a:t>
            </a:r>
            <a:r>
              <a:rPr lang="en-US" altLang="ko-KR" sz="1400" dirty="0">
                <a:latin typeface="+mn-ea"/>
              </a:rPr>
              <a:t> custom </a:t>
            </a:r>
            <a:r>
              <a:rPr lang="ko-KR" altLang="en-US" sz="1400" dirty="0">
                <a:latin typeface="+mn-ea"/>
              </a:rPr>
              <a:t>리소스 처리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Ext-Auth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인증 사용시 발급한 토큰에 대한 </a:t>
            </a:r>
            <a:r>
              <a:rPr lang="en-US" altLang="ko-KR" sz="1400" dirty="0">
                <a:latin typeface="+mn-ea"/>
              </a:rPr>
              <a:t>validation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api</a:t>
            </a:r>
            <a:r>
              <a:rPr lang="en-US" altLang="ko-KR" sz="1400" dirty="0">
                <a:latin typeface="+mn-ea"/>
              </a:rPr>
              <a:t>-server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사용자 프로젝트</a:t>
            </a:r>
            <a:r>
              <a:rPr lang="en-US" altLang="ko-KR" sz="1400" dirty="0">
                <a:latin typeface="+mn-ea"/>
              </a:rPr>
              <a:t>(Namespace) </a:t>
            </a:r>
            <a:r>
              <a:rPr lang="ko-KR" altLang="en-US" sz="1400" dirty="0">
                <a:latin typeface="+mn-ea"/>
              </a:rPr>
              <a:t>와 </a:t>
            </a:r>
            <a:r>
              <a:rPr lang="ko-KR" altLang="en-US" sz="1400" dirty="0" err="1">
                <a:latin typeface="+mn-ea"/>
              </a:rPr>
              <a:t>서비스별</a:t>
            </a:r>
            <a:r>
              <a:rPr lang="ko-KR" altLang="en-US" sz="1400" dirty="0">
                <a:latin typeface="+mn-ea"/>
              </a:rPr>
              <a:t> 토큰 관리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8CB0AFA8-B184-4B42-BE82-3848667C3427}"/>
              </a:ext>
            </a:extLst>
          </p:cNvPr>
          <p:cNvSpPr/>
          <p:nvPr/>
        </p:nvSpPr>
        <p:spPr>
          <a:xfrm>
            <a:off x="398557" y="5212704"/>
            <a:ext cx="48552" cy="456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558FB23E-0E36-A444-92D0-2857FB3E5403}"/>
              </a:ext>
            </a:extLst>
          </p:cNvPr>
          <p:cNvSpPr/>
          <p:nvPr/>
        </p:nvSpPr>
        <p:spPr bwMode="auto">
          <a:xfrm>
            <a:off x="3193657" y="1154485"/>
            <a:ext cx="1234759" cy="297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ko-KR" altLang="en-US" sz="1200" b="1" dirty="0">
                <a:solidFill>
                  <a:srgbClr val="FFFFFF"/>
                </a:solidFill>
                <a:latin typeface="+mn-ea"/>
              </a:rPr>
              <a:t>관리 클러스터</a:t>
            </a:r>
            <a:r>
              <a:rPr lang="en-US" altLang="ko-KR" sz="1200" b="1" dirty="0">
                <a:solidFill>
                  <a:srgbClr val="FFFFFF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F30135A-80DE-8E43-8265-57285D9F2A70}"/>
              </a:ext>
            </a:extLst>
          </p:cNvPr>
          <p:cNvSpPr/>
          <p:nvPr/>
        </p:nvSpPr>
        <p:spPr bwMode="auto">
          <a:xfrm>
            <a:off x="3188687" y="3156932"/>
            <a:ext cx="1254730" cy="297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ko-KR" altLang="en-US" sz="1200" b="1" dirty="0">
                <a:solidFill>
                  <a:srgbClr val="FFFFFF"/>
                </a:solidFill>
                <a:latin typeface="+mn-ea"/>
              </a:rPr>
              <a:t>서비스 클러스터</a:t>
            </a:r>
          </a:p>
        </p:txBody>
      </p:sp>
      <p:cxnSp>
        <p:nvCxnSpPr>
          <p:cNvPr id="195" name="꺾인 연결선[E] 194">
            <a:extLst>
              <a:ext uri="{FF2B5EF4-FFF2-40B4-BE49-F238E27FC236}">
                <a16:creationId xmlns:a16="http://schemas.microsoft.com/office/drawing/2014/main" id="{A2826CC0-4EB2-684A-AFBC-B5ABD669DF05}"/>
              </a:ext>
            </a:extLst>
          </p:cNvPr>
          <p:cNvCxnSpPr>
            <a:cxnSpLocks/>
            <a:stCxn id="28" idx="2"/>
            <a:endCxn id="140" idx="3"/>
          </p:cNvCxnSpPr>
          <p:nvPr/>
        </p:nvCxnSpPr>
        <p:spPr>
          <a:xfrm rot="5400000">
            <a:off x="3759920" y="2630058"/>
            <a:ext cx="1036633" cy="82273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48ACB5E4-231E-F642-8B6B-F5D9F315DD73}"/>
              </a:ext>
            </a:extLst>
          </p:cNvPr>
          <p:cNvSpPr txBox="1"/>
          <p:nvPr/>
        </p:nvSpPr>
        <p:spPr>
          <a:xfrm>
            <a:off x="3960030" y="3650778"/>
            <a:ext cx="996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Access URL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>
                <a:latin typeface="+mn-ea"/>
                <a:ea typeface="+mn-ea"/>
              </a:rPr>
              <a:t>인증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04A70DE-D3C8-664C-AC84-EC6CA699741A}"/>
              </a:ext>
            </a:extLst>
          </p:cNvPr>
          <p:cNvSpPr/>
          <p:nvPr/>
        </p:nvSpPr>
        <p:spPr bwMode="auto">
          <a:xfrm>
            <a:off x="5131951" y="5107103"/>
            <a:ext cx="644429" cy="1643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171450" indent="-171450" algn="ctr" defTabSz="444500">
              <a:lnSpc>
                <a:spcPct val="90000"/>
              </a:lnSpc>
              <a:tabLst>
                <a:tab pos="374650" algn="l"/>
              </a:tabLst>
              <a:defRPr/>
            </a:pP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Istio</a:t>
            </a:r>
            <a:endParaRPr lang="ko-KR" altLang="en-US" sz="9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7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127</Words>
  <Application>Microsoft Macintosh PowerPoint</Application>
  <PresentationFormat>A4 용지(210x297mm)</PresentationFormat>
  <Paragraphs>57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영환</dc:creator>
  <cp:lastModifiedBy>Heeju Kim</cp:lastModifiedBy>
  <cp:revision>111</cp:revision>
  <cp:lastPrinted>2022-11-14T05:00:11Z</cp:lastPrinted>
  <dcterms:created xsi:type="dcterms:W3CDTF">2021-12-17T05:27:02Z</dcterms:created>
  <dcterms:modified xsi:type="dcterms:W3CDTF">2023-08-22T13:38:19Z</dcterms:modified>
</cp:coreProperties>
</file>