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5" r:id="rId17"/>
    <p:sldId id="270" r:id="rId18"/>
    <p:sldId id="271" r:id="rId19"/>
    <p:sldId id="276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40" y="1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1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2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9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0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8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957C-B7C8-4F50-ADAE-1B299F11824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0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957C-B7C8-4F50-ADAE-1B299F118249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BDF-5813-45AA-BF29-B240A6E2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0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6795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비정형 비교</a:t>
            </a:r>
            <a:r>
              <a:rPr lang="en-US" altLang="ko-KR" dirty="0" smtClean="0"/>
              <a:t>2(p19)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0"/>
            <a:ext cx="9296400" cy="67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36795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비정형 비교</a:t>
            </a:r>
            <a:r>
              <a:rPr lang="en-US" altLang="ko-KR" dirty="0" smtClean="0"/>
              <a:t>3(p19)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57" y="0"/>
            <a:ext cx="9904943" cy="672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23170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case</a:t>
            </a:r>
            <a:r>
              <a:rPr lang="ko-KR" altLang="en-US" dirty="0"/>
              <a:t>문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(p20)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0"/>
            <a:ext cx="9017000" cy="68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64207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Array</a:t>
            </a:r>
            <a:r>
              <a:rPr lang="ko-KR" altLang="en-US" dirty="0"/>
              <a:t>이용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(p21)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70" y="0"/>
            <a:ext cx="9472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92873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숫자읽기</a:t>
            </a:r>
            <a:r>
              <a:rPr lang="en-US" altLang="ko-KR" dirty="0" smtClean="0"/>
              <a:t>(p22)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0"/>
            <a:ext cx="9169400" cy="68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55390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숫자읽기</a:t>
            </a:r>
            <a:r>
              <a:rPr lang="ko-KR" altLang="en-US" dirty="0" smtClean="0"/>
              <a:t> 고급 </a:t>
            </a:r>
            <a:r>
              <a:rPr lang="en-US" altLang="ko-KR" dirty="0" smtClean="0"/>
              <a:t>(p23)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12742"/>
            <a:ext cx="11396133" cy="63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25" y="380999"/>
            <a:ext cx="11032497" cy="640926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375936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숫자읽기</a:t>
            </a:r>
            <a:r>
              <a:rPr lang="ko-KR" altLang="en-US" dirty="0" smtClean="0"/>
              <a:t> 고급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오류 수정</a:t>
            </a:r>
            <a:r>
              <a:rPr lang="en-US" altLang="ko-KR" dirty="0" smtClean="0"/>
              <a:t>(p23)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4600" y="4368802"/>
            <a:ext cx="9524991" cy="126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6090" y="6392335"/>
            <a:ext cx="2452975" cy="431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84868" y="1811867"/>
            <a:ext cx="1651000" cy="12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01048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띄어쓰기 </a:t>
            </a:r>
            <a:r>
              <a:rPr lang="en-US" altLang="ko-KR" dirty="0" smtClean="0"/>
              <a:t>(p24)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29" y="0"/>
            <a:ext cx="9229671" cy="6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61161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sin</a:t>
            </a:r>
            <a:r>
              <a:rPr lang="ko-KR" altLang="en-US" dirty="0"/>
              <a:t>함수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(p26)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047750"/>
            <a:ext cx="11226693" cy="455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61161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sin</a:t>
            </a:r>
            <a:r>
              <a:rPr lang="ko-KR" altLang="en-US" dirty="0"/>
              <a:t>함수 </a:t>
            </a:r>
            <a:r>
              <a:rPr lang="ko-KR" altLang="en-US" dirty="0" smtClean="0"/>
              <a:t>그래프 </a:t>
            </a:r>
            <a:r>
              <a:rPr lang="en-US" altLang="ko-KR" dirty="0" smtClean="0"/>
              <a:t>(p26)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06" b="49992"/>
          <a:stretch/>
        </p:blipFill>
        <p:spPr>
          <a:xfrm>
            <a:off x="8286750" y="0"/>
            <a:ext cx="1356783" cy="68620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3799" t="49986" r="1"/>
          <a:stretch/>
        </p:blipFill>
        <p:spPr>
          <a:xfrm>
            <a:off x="10777528" y="1"/>
            <a:ext cx="1414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466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</a:pP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527561" y="779075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6. </a:t>
            </a:r>
            <a:r>
              <a:rPr lang="ko-KR" altLang="en-US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746095" y="1283414"/>
            <a:ext cx="83701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다음을 필기하셔요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1) if</a:t>
            </a:r>
            <a:r>
              <a:rPr lang="ko-KR" altLang="en-US" sz="1100" dirty="0"/>
              <a:t>문에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2) case</a:t>
            </a:r>
            <a:r>
              <a:rPr lang="ko-KR" altLang="en-US" sz="1100" dirty="0"/>
              <a:t> 문에 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기본과 복합</a:t>
            </a:r>
            <a:r>
              <a:rPr lang="en-US" altLang="ko-KR" sz="1100" dirty="0"/>
              <a:t>for</a:t>
            </a:r>
            <a:r>
              <a:rPr lang="ko-KR" altLang="en-US" sz="1100" dirty="0"/>
              <a:t>문에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4) while </a:t>
            </a:r>
            <a:r>
              <a:rPr lang="ko-KR" altLang="en-US" sz="1100" dirty="0"/>
              <a:t>문 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5) For</a:t>
            </a:r>
            <a:r>
              <a:rPr lang="ko-KR" altLang="en-US" sz="1100" dirty="0"/>
              <a:t>문과 </a:t>
            </a:r>
            <a:r>
              <a:rPr lang="en-US" altLang="ko-KR" sz="1100" dirty="0"/>
              <a:t>while</a:t>
            </a:r>
            <a:r>
              <a:rPr lang="ko-KR" altLang="en-US" sz="1100" dirty="0"/>
              <a:t>문의 변환관계를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6) break</a:t>
            </a:r>
            <a:r>
              <a:rPr lang="ko-KR" altLang="en-US" sz="1100" dirty="0"/>
              <a:t>문과 </a:t>
            </a:r>
            <a:r>
              <a:rPr lang="en-US" altLang="ko-KR" sz="1100" dirty="0"/>
              <a:t>continue</a:t>
            </a:r>
            <a:r>
              <a:rPr lang="ko-KR" altLang="en-US" sz="1100" dirty="0"/>
              <a:t>문을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7) </a:t>
            </a:r>
            <a:r>
              <a:rPr lang="ko-KR" altLang="en-US" sz="1100" dirty="0"/>
              <a:t>배열의</a:t>
            </a:r>
            <a:r>
              <a:rPr lang="en-US" altLang="ko-KR" sz="1100" dirty="0"/>
              <a:t> </a:t>
            </a:r>
            <a:r>
              <a:rPr lang="ko-KR" altLang="en-US" sz="1100" dirty="0"/>
              <a:t>선언</a:t>
            </a:r>
            <a:r>
              <a:rPr lang="en-US" altLang="ko-KR" sz="1100" dirty="0"/>
              <a:t>,</a:t>
            </a:r>
            <a:r>
              <a:rPr lang="ko-KR" altLang="en-US" sz="1100" dirty="0"/>
              <a:t>생성</a:t>
            </a:r>
            <a:r>
              <a:rPr lang="en-US" altLang="ko-KR" sz="1100" dirty="0"/>
              <a:t>,</a:t>
            </a:r>
            <a:r>
              <a:rPr lang="ko-KR" altLang="en-US" sz="1100" dirty="0"/>
              <a:t>초기화에 대하여 예를 들어 설명하시오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설명 중 별 </a:t>
            </a:r>
            <a:r>
              <a:rPr lang="ko-KR" altLang="en-US" sz="1100" dirty="0" err="1"/>
              <a:t>두개의</a:t>
            </a:r>
            <a:r>
              <a:rPr lang="ko-KR" altLang="en-US" sz="1100" dirty="0"/>
              <a:t> 실습을 실행하시오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9641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55390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피라미드 </a:t>
            </a:r>
            <a:r>
              <a:rPr lang="ko-KR" altLang="en-US" dirty="0" smtClean="0"/>
              <a:t>찍기 </a:t>
            </a:r>
            <a:r>
              <a:rPr lang="en-US" altLang="ko-KR" dirty="0" smtClean="0"/>
              <a:t>(p27)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29" y="1"/>
            <a:ext cx="622840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40482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칸 맞춰 </a:t>
            </a:r>
            <a:r>
              <a:rPr lang="ko-KR" altLang="en-US" dirty="0" smtClean="0"/>
              <a:t>인쇄 </a:t>
            </a:r>
            <a:r>
              <a:rPr lang="en-US" altLang="ko-KR" dirty="0" smtClean="0"/>
              <a:t>(p28)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05" y="384698"/>
            <a:ext cx="9741430" cy="62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463" y="240632"/>
            <a:ext cx="11774905" cy="6432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- If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If</a:t>
            </a:r>
            <a:r>
              <a:rPr lang="ko-KR" altLang="en-US" sz="1800" dirty="0" smtClean="0"/>
              <a:t>문의 괄호 안에 조건을 넣어주고 그 조건이 참인지 거짓인지 판별하여 참일 때 </a:t>
            </a:r>
            <a:r>
              <a:rPr lang="en-US" altLang="ko-KR" sz="1800" dirty="0" smtClean="0"/>
              <a:t>if</a:t>
            </a:r>
            <a:r>
              <a:rPr lang="ko-KR" altLang="en-US" sz="1800" dirty="0" smtClean="0"/>
              <a:t>구문 안의 코드가 실행되도록 하는 </a:t>
            </a:r>
            <a:r>
              <a:rPr lang="ko-KR" altLang="en-US" sz="1800" dirty="0" err="1" smtClean="0"/>
              <a:t>조건문이다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추가적으로 </a:t>
            </a:r>
            <a:r>
              <a:rPr lang="en-US" altLang="ko-KR" sz="1800" dirty="0" smtClean="0"/>
              <a:t>else</a:t>
            </a:r>
            <a:r>
              <a:rPr lang="ko-KR" altLang="en-US" sz="1800" dirty="0" smtClean="0"/>
              <a:t>문을 이어서 붙여줌으로써 거짓일 때 </a:t>
            </a:r>
            <a:r>
              <a:rPr lang="en-US" altLang="ko-KR" sz="1800" dirty="0" smtClean="0"/>
              <a:t>else</a:t>
            </a:r>
            <a:r>
              <a:rPr lang="ko-KR" altLang="en-US" sz="1800" dirty="0" smtClean="0"/>
              <a:t>구문 안의 코드가 실행되도록 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또한 </a:t>
            </a:r>
            <a:r>
              <a:rPr lang="en-US" altLang="ko-KR" sz="1800" dirty="0" smtClean="0"/>
              <a:t>else if</a:t>
            </a:r>
            <a:r>
              <a:rPr lang="ko-KR" altLang="en-US" sz="1800" dirty="0" smtClean="0"/>
              <a:t>문을 </a:t>
            </a:r>
            <a:r>
              <a:rPr lang="en-US" altLang="ko-KR" sz="1800" dirty="0" smtClean="0"/>
              <a:t>if</a:t>
            </a:r>
            <a:r>
              <a:rPr lang="ko-KR" altLang="en-US" sz="1800" dirty="0" smtClean="0"/>
              <a:t>문과 </a:t>
            </a:r>
            <a:r>
              <a:rPr lang="en-US" altLang="ko-KR" sz="1800" dirty="0" smtClean="0"/>
              <a:t>else</a:t>
            </a:r>
            <a:r>
              <a:rPr lang="ko-KR" altLang="en-US" sz="1800" dirty="0" smtClean="0"/>
              <a:t>문 사이에 넣어주어 </a:t>
            </a:r>
            <a:r>
              <a:rPr lang="en-US" altLang="ko-KR" sz="1800" dirty="0" smtClean="0"/>
              <a:t>if</a:t>
            </a:r>
            <a:r>
              <a:rPr lang="ko-KR" altLang="en-US" sz="1800" dirty="0" smtClean="0"/>
              <a:t>문의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조건</a:t>
            </a:r>
            <a:r>
              <a:rPr lang="en-US" altLang="ko-KR" sz="1800" dirty="0" smtClean="0"/>
              <a:t>, else if</a:t>
            </a:r>
            <a:r>
              <a:rPr lang="ko-KR" altLang="en-US" sz="1800" dirty="0" smtClean="0"/>
              <a:t>문의 조건을 순차적으로 확인하여 조건을 만족하는 실행되도록 구현해줄 수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if(A==10) {</a:t>
            </a:r>
            <a:br>
              <a:rPr lang="en-US" altLang="ko-KR" sz="1800" dirty="0" smtClean="0"/>
            </a:br>
            <a:r>
              <a:rPr lang="en-US" altLang="ko-KR" sz="1800" dirty="0" smtClean="0"/>
              <a:t>	A=0;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Case</a:t>
            </a:r>
            <a:r>
              <a:rPr lang="ko-KR" altLang="en-US" sz="1800" dirty="0" smtClean="0"/>
              <a:t>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Switch</a:t>
            </a:r>
            <a:r>
              <a:rPr lang="ko-KR" altLang="en-US" sz="1800" dirty="0" smtClean="0"/>
              <a:t>문을 통하여 조건의 변수의 값에 따라 </a:t>
            </a:r>
            <a:r>
              <a:rPr lang="en-US" altLang="ko-KR" sz="1800" dirty="0" smtClean="0"/>
              <a:t>case</a:t>
            </a:r>
            <a:r>
              <a:rPr lang="ko-KR" altLang="en-US" sz="1800" dirty="0" smtClean="0"/>
              <a:t>를 나누어 변수에 값에 따라 실행되는 코드가 다르도록 하는 </a:t>
            </a:r>
            <a:r>
              <a:rPr lang="ko-KR" altLang="en-US" sz="1800" dirty="0" err="1" smtClean="0"/>
              <a:t>조건문이다</a:t>
            </a:r>
            <a:r>
              <a:rPr lang="en-US" altLang="ko-KR" sz="1800" dirty="0" smtClean="0"/>
              <a:t>. Case</a:t>
            </a:r>
            <a:r>
              <a:rPr lang="ko-KR" altLang="en-US" sz="1800" dirty="0" smtClean="0"/>
              <a:t> 내의 실행 코드 마지막에는 </a:t>
            </a:r>
            <a:r>
              <a:rPr lang="en-US" altLang="ko-KR" sz="1800" dirty="0" smtClean="0"/>
              <a:t>break</a:t>
            </a:r>
            <a:r>
              <a:rPr lang="ko-KR" altLang="en-US" sz="1800" dirty="0" smtClean="0"/>
              <a:t>가 존재해야 하며 해당하는 </a:t>
            </a:r>
            <a:r>
              <a:rPr lang="en-US" altLang="ko-KR" sz="1800" dirty="0" smtClean="0"/>
              <a:t>case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없을때</a:t>
            </a:r>
            <a:r>
              <a:rPr lang="ko-KR" altLang="en-US" sz="1800" dirty="0" smtClean="0"/>
              <a:t> 실행되는 코드를 명시해줄 </a:t>
            </a:r>
            <a:r>
              <a:rPr lang="en-US" altLang="ko-KR" sz="1800" dirty="0" smtClean="0"/>
              <a:t>default</a:t>
            </a:r>
            <a:r>
              <a:rPr lang="ko-KR" altLang="en-US" sz="1800" dirty="0" smtClean="0"/>
              <a:t>도 존재한다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switch(A) {</a:t>
            </a:r>
            <a:br>
              <a:rPr lang="en-US" altLang="ko-KR" sz="1800" dirty="0" smtClean="0"/>
            </a:br>
            <a:r>
              <a:rPr lang="en-US" altLang="ko-KR" sz="1800" dirty="0" smtClean="0"/>
              <a:t>	case1: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(“A</a:t>
            </a:r>
            <a:r>
              <a:rPr lang="ko-KR" altLang="en-US" sz="1800" dirty="0" smtClean="0"/>
              <a:t>는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“);</a:t>
            </a:r>
          </a:p>
          <a:p>
            <a:pPr marL="0" indent="0">
              <a:buNone/>
            </a:pPr>
            <a:r>
              <a:rPr lang="en-US" altLang="ko-KR" sz="1800" dirty="0" smtClean="0"/>
              <a:t>		break;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case2:</a:t>
            </a:r>
          </a:p>
          <a:p>
            <a:pPr marL="0" indent="0"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(“A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 2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“);</a:t>
            </a:r>
          </a:p>
          <a:p>
            <a:pPr marL="0" indent="0">
              <a:buNone/>
            </a:pPr>
            <a:r>
              <a:rPr lang="en-US" altLang="ko-KR" sz="1800" dirty="0" smtClean="0"/>
              <a:t>		break;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9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462" y="311822"/>
            <a:ext cx="1164656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기본 </a:t>
            </a:r>
            <a:r>
              <a:rPr lang="en-US" altLang="ko-KR" dirty="0"/>
              <a:t>/ </a:t>
            </a:r>
            <a:r>
              <a:rPr lang="ko-KR" altLang="en-US" dirty="0"/>
              <a:t>복합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문의 조건은 </a:t>
            </a:r>
            <a:r>
              <a:rPr lang="en-US" altLang="ko-KR" dirty="0"/>
              <a:t>(A;B;C)</a:t>
            </a:r>
            <a:r>
              <a:rPr lang="ko-KR" altLang="en-US" dirty="0"/>
              <a:t>형태로 주어지며 </a:t>
            </a:r>
            <a:r>
              <a:rPr lang="en-US" altLang="ko-KR" dirty="0"/>
              <a:t>B</a:t>
            </a:r>
            <a:r>
              <a:rPr lang="ko-KR" altLang="en-US" dirty="0"/>
              <a:t>에서 조건을 만족하면 루프를 반복하며 </a:t>
            </a:r>
            <a:r>
              <a:rPr lang="en-US" altLang="ko-KR" dirty="0"/>
              <a:t>A</a:t>
            </a:r>
            <a:r>
              <a:rPr lang="ko-KR" altLang="en-US" dirty="0"/>
              <a:t>에는 조건</a:t>
            </a:r>
            <a:r>
              <a:rPr lang="en-US" altLang="ko-KR" dirty="0"/>
              <a:t>B</a:t>
            </a:r>
            <a:r>
              <a:rPr lang="ko-KR" altLang="en-US" dirty="0"/>
              <a:t>에서 사용되는 변수에 대한 초기화</a:t>
            </a:r>
            <a:r>
              <a:rPr lang="en-US" altLang="ko-KR" dirty="0"/>
              <a:t>, C</a:t>
            </a:r>
            <a:r>
              <a:rPr lang="ko-KR" altLang="en-US" dirty="0"/>
              <a:t>는 루프가 한 바퀴 돈 후 실행되는 코드이다</a:t>
            </a:r>
            <a:r>
              <a:rPr lang="en-US" altLang="ko-KR" dirty="0"/>
              <a:t>. For</a:t>
            </a:r>
            <a:r>
              <a:rPr lang="ko-KR" altLang="en-US" dirty="0"/>
              <a:t>문 안에 다시 </a:t>
            </a:r>
            <a:r>
              <a:rPr lang="en-US" altLang="ko-KR" dirty="0"/>
              <a:t>for</a:t>
            </a:r>
            <a:r>
              <a:rPr lang="ko-KR" altLang="en-US" dirty="0"/>
              <a:t>문을 사용할 수 있으며 이를 이중 </a:t>
            </a:r>
            <a:r>
              <a:rPr lang="en-US" altLang="ko-KR" dirty="0"/>
              <a:t>for</a:t>
            </a:r>
            <a:r>
              <a:rPr lang="ko-KR" altLang="en-US" dirty="0"/>
              <a:t>문이라고 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10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현재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ko-KR" altLang="en-US" dirty="0" err="1" smtClean="0"/>
              <a:t>조건으이</a:t>
            </a:r>
            <a:r>
              <a:rPr lang="ko-KR" altLang="en-US" dirty="0" smtClean="0"/>
              <a:t> 참이면 루프를 반복하는 </a:t>
            </a:r>
            <a:r>
              <a:rPr lang="ko-KR" altLang="en-US" dirty="0" err="1" smtClean="0"/>
              <a:t>조건문이다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별도의 탈출 구문이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while(true) {</a:t>
            </a:r>
            <a:br>
              <a:rPr lang="en-US" altLang="ko-KR" dirty="0" smtClean="0"/>
            </a:br>
            <a:r>
              <a:rPr lang="en-US" altLang="ko-KR" dirty="0" smtClean="0"/>
              <a:t>	if(A==1) 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다</a:t>
            </a:r>
            <a:r>
              <a:rPr lang="en-US" altLang="ko-KR" dirty="0" smtClean="0"/>
              <a:t>”);</a:t>
            </a:r>
            <a:br>
              <a:rPr lang="en-US" altLang="ko-KR" dirty="0" smtClean="0"/>
            </a:br>
            <a:r>
              <a:rPr lang="en-US" altLang="ko-KR" dirty="0" smtClean="0"/>
              <a:t>		break;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아직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아니다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5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0631" y="209688"/>
            <a:ext cx="116786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- 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문의 </a:t>
            </a:r>
            <a:r>
              <a:rPr lang="ko-KR" altLang="en-US" dirty="0" err="1"/>
              <a:t>변환관계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문은 보통 반복하고자 하는 횟수가 가시적일 때 활용하고 </a:t>
            </a:r>
            <a:r>
              <a:rPr lang="en-US" altLang="ko-KR" dirty="0"/>
              <a:t>while</a:t>
            </a:r>
            <a:r>
              <a:rPr lang="ko-KR" altLang="en-US" dirty="0"/>
              <a:t>문은 반복횟수를 예상할 수 없을 때 주로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=0;i&lt;10;i++) 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”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While(j&lt;10) 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stsyem.out.println</a:t>
            </a:r>
            <a:r>
              <a:rPr lang="en-US" altLang="ko-KR" dirty="0" smtClean="0"/>
              <a:t>(“j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미만이다</a:t>
            </a:r>
            <a:r>
              <a:rPr lang="en-US" altLang="ko-KR" dirty="0" smtClean="0"/>
              <a:t>”);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- break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/ continue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Break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안에서 사용된다</a:t>
            </a:r>
            <a:r>
              <a:rPr lang="en-US" altLang="ko-KR" dirty="0" smtClean="0"/>
              <a:t>. Break</a:t>
            </a:r>
            <a:r>
              <a:rPr lang="ko-KR" altLang="en-US" dirty="0" smtClean="0"/>
              <a:t>는 현재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종료할 때 사용되며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는 현재 진행하고 있는 루프를 끝내고 다음 루프를 진행하는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continue</a:t>
            </a:r>
            <a:r>
              <a:rPr lang="ko-KR" altLang="en-US" dirty="0" smtClean="0"/>
              <a:t>는 실행 코드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커서</a:t>
            </a:r>
            <a:r>
              <a:rPr lang="en-US" altLang="ko-KR" dirty="0" smtClean="0"/>
              <a:t>?)</a:t>
            </a:r>
            <a:r>
              <a:rPr lang="ko-KR" altLang="en-US" dirty="0" smtClean="0"/>
              <a:t>를 반복문의 끝으로 이동하는 모션이라고 생각하면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배열의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</a:t>
            </a:r>
            <a:endParaRPr lang="en-US" altLang="ko-KR" dirty="0"/>
          </a:p>
          <a:p>
            <a:r>
              <a:rPr lang="ko-KR" altLang="en-US" dirty="0" smtClean="0"/>
              <a:t>배열의 생성 방법은 두 가지이다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하나는 변수 선언과 동시에 값을 초기화 해주는 방법이다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 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 = {1, 2, 3};</a:t>
            </a:r>
          </a:p>
          <a:p>
            <a:r>
              <a:rPr lang="ko-KR" altLang="en-US" dirty="0" smtClean="0"/>
              <a:t>다른 하나는 객체 형태로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변수에 할당 후 배열 요소에 값을 할당하는 방법이다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[3]; 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[0] = 1; 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[1]=2; 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[2]=3;</a:t>
            </a:r>
          </a:p>
        </p:txBody>
      </p:sp>
    </p:spTree>
    <p:extLst>
      <p:ext uri="{BB962C8B-B14F-4D97-AF65-F5344CB8AC3E}">
        <p14:creationId xmlns:p14="http://schemas.microsoft.com/office/powerpoint/2010/main" val="1636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92873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단순비교</a:t>
            </a:r>
            <a:r>
              <a:rPr lang="en-US" altLang="ko-KR" dirty="0" smtClean="0"/>
              <a:t>(p15)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11" y="8396"/>
            <a:ext cx="6159779" cy="68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6686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/>
              <a:t>숫자형</a:t>
            </a:r>
            <a:r>
              <a:rPr lang="en-US" altLang="ko-KR" dirty="0"/>
              <a:t>, </a:t>
            </a:r>
            <a:r>
              <a:rPr lang="ko-KR" altLang="en-US" dirty="0"/>
              <a:t>문자형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(p16)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46" y="-1"/>
            <a:ext cx="5973754" cy="68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6921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범위를 주어 비교</a:t>
            </a:r>
            <a:r>
              <a:rPr lang="en-US" altLang="ko-KR" dirty="0"/>
              <a:t>(</a:t>
            </a:r>
            <a:r>
              <a:rPr lang="ko-KR" altLang="en-US" dirty="0"/>
              <a:t>찾기</a:t>
            </a:r>
            <a:r>
              <a:rPr lang="en-US" altLang="ko-KR" dirty="0" smtClean="0"/>
              <a:t>) (p17)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33" y="0"/>
            <a:ext cx="7857067" cy="68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51410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비정형 비교</a:t>
            </a:r>
            <a:r>
              <a:rPr lang="en-US" altLang="ko-KR" dirty="0"/>
              <a:t>1(</a:t>
            </a:r>
            <a:r>
              <a:rPr lang="ko-KR" altLang="en-US" dirty="0" err="1"/>
              <a:t>깔끔코딩</a:t>
            </a:r>
            <a:r>
              <a:rPr lang="en-US" altLang="ko-KR" dirty="0" smtClean="0"/>
              <a:t>) (p18)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918" y="0"/>
            <a:ext cx="7774688" cy="69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382</Words>
  <Application>Microsoft Office PowerPoint</Application>
  <PresentationFormat>와이드스크린</PresentationFormat>
  <Paragraphs>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맑은 고딕</vt:lpstr>
      <vt:lpstr>Arial</vt:lpstr>
      <vt:lpstr>Wingdings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hyunduok im</cp:lastModifiedBy>
  <cp:revision>63</cp:revision>
  <dcterms:created xsi:type="dcterms:W3CDTF">2022-04-15T00:33:29Z</dcterms:created>
  <dcterms:modified xsi:type="dcterms:W3CDTF">2022-04-17T14:50:13Z</dcterms:modified>
</cp:coreProperties>
</file>