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6" r:id="rId15"/>
    <p:sldId id="267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0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5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7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8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8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1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DFC3-1421-4D94-BE67-E5658ADB1A11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49BA-D2B3-4B96-AABB-B0F201C1F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9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63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691203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2 - resize (p8)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dirty="0"/>
              <a:t>너비 </a:t>
            </a:r>
            <a:r>
              <a:rPr lang="en-US" altLang="ko-KR" dirty="0"/>
              <a:t>48byte</a:t>
            </a:r>
            <a:r>
              <a:rPr lang="ko-KR" altLang="en-US" dirty="0"/>
              <a:t>에서 </a:t>
            </a:r>
            <a:r>
              <a:rPr lang="en-US" altLang="ko-KR" dirty="0"/>
              <a:t>41byte</a:t>
            </a:r>
            <a:r>
              <a:rPr lang="ko-KR" altLang="en-US" dirty="0"/>
              <a:t>으로 </a:t>
            </a:r>
            <a:r>
              <a:rPr lang="ko-KR" altLang="en-US" dirty="0" smtClean="0"/>
              <a:t>조정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78" y="0"/>
            <a:ext cx="8326522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39140" y="4962769"/>
            <a:ext cx="6557106" cy="1895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08492" y="4962769"/>
            <a:ext cx="687754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계산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030"/>
            <a:ext cx="2752542" cy="59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0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93" y="452432"/>
            <a:ext cx="9280707" cy="640946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325114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2 - resize (p8)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03600" y="2704123"/>
            <a:ext cx="8694615" cy="2813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07077" y="5111262"/>
            <a:ext cx="1391138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상품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0" t="20190" r="18434" b="2095"/>
          <a:stretch/>
        </p:blipFill>
        <p:spPr>
          <a:xfrm>
            <a:off x="0" y="1528353"/>
            <a:ext cx="2508069" cy="532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25114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2 - resize (p8)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233"/>
            <a:ext cx="12192000" cy="546953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1108" y="2196123"/>
            <a:ext cx="11730892" cy="3712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08309" y="2196123"/>
            <a:ext cx="2383692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상품명 출력 함수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4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40482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3 (p9)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94" y="0"/>
            <a:ext cx="8919787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701" r="51098" b="-1"/>
          <a:stretch/>
        </p:blipFill>
        <p:spPr>
          <a:xfrm>
            <a:off x="0" y="452432"/>
            <a:ext cx="1989221" cy="640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9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45" y="452432"/>
            <a:ext cx="10329358" cy="64055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240482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3 (p9)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65046" y="2344617"/>
            <a:ext cx="9526953" cy="906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00861" y="2344617"/>
            <a:ext cx="1391138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계산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65045" y="452432"/>
            <a:ext cx="9698357" cy="1783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72264" y="452432"/>
            <a:ext cx="1391138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2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40482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3 (p9)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288"/>
            <a:ext cx="12192000" cy="39254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160000" y="1466288"/>
            <a:ext cx="2032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상품명 출력 함수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7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979744" cy="1449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3 - resize (p9)</a:t>
            </a:r>
          </a:p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너비 </a:t>
            </a:r>
            <a:r>
              <a:rPr lang="en-US" altLang="ko-KR" dirty="0" smtClean="0"/>
              <a:t>46byte</a:t>
            </a:r>
            <a:r>
              <a:rPr lang="ko-KR" altLang="en-US" dirty="0"/>
              <a:t>에서 </a:t>
            </a:r>
            <a:r>
              <a:rPr lang="en-US" altLang="ko-KR" dirty="0"/>
              <a:t>41byte</a:t>
            </a:r>
            <a:r>
              <a:rPr lang="ko-KR" altLang="en-US" dirty="0"/>
              <a:t>으로 조정</a:t>
            </a:r>
          </a:p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12" y="0"/>
            <a:ext cx="8259988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228" r="59624" b="1"/>
          <a:stretch/>
        </p:blipFill>
        <p:spPr>
          <a:xfrm>
            <a:off x="-1" y="930031"/>
            <a:ext cx="1664677" cy="59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1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25114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3 - resize (p9)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27" y="452432"/>
            <a:ext cx="10474373" cy="64055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69662" y="531446"/>
            <a:ext cx="9487875" cy="1899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566399" y="531446"/>
            <a:ext cx="1391138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상품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69661" y="2430586"/>
            <a:ext cx="9487875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66399" y="2430585"/>
            <a:ext cx="1391138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계산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1" t="4191" r="26213" b="4952"/>
          <a:stretch/>
        </p:blipFill>
        <p:spPr>
          <a:xfrm>
            <a:off x="1" y="452432"/>
            <a:ext cx="2054616" cy="64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0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25114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3 - resize (p9)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157"/>
            <a:ext cx="12192000" cy="38269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64615" y="1742157"/>
            <a:ext cx="2227385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상품명 출력 함수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1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742"/>
            <a:ext cx="12192000" cy="45529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2196435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구구단 인쇄 </a:t>
            </a:r>
            <a:r>
              <a:rPr lang="en-US" altLang="ko-KR" dirty="0" smtClean="0"/>
              <a:t>(p4)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959" y="3288632"/>
            <a:ext cx="2195042" cy="34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246413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구구단 인쇄</a:t>
            </a:r>
            <a:r>
              <a:rPr lang="en-US" altLang="ko-KR" dirty="0"/>
              <a:t>(2</a:t>
            </a:r>
            <a:r>
              <a:rPr lang="en-US" altLang="ko-KR" dirty="0" smtClean="0"/>
              <a:t>) (p5)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144"/>
            <a:ext cx="12192000" cy="3610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510" y="3383182"/>
            <a:ext cx="2152490" cy="34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5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6560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달력 </a:t>
            </a:r>
            <a:r>
              <a:rPr lang="ko-KR" altLang="en-US" dirty="0" smtClean="0"/>
              <a:t>인쇄 </a:t>
            </a:r>
            <a:r>
              <a:rPr lang="en-US" altLang="ko-KR" dirty="0" smtClean="0"/>
              <a:t>(p6)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432"/>
            <a:ext cx="10639425" cy="5857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-24" r="55960"/>
          <a:stretch/>
        </p:blipFill>
        <p:spPr>
          <a:xfrm>
            <a:off x="11469604" y="-16361"/>
            <a:ext cx="722396" cy="68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8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40482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1 (p7)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686" y="0"/>
            <a:ext cx="7962314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75201" y="2524369"/>
            <a:ext cx="5955323" cy="695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0606"/>
            <a:ext cx="4239018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4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691203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1 - resize (p7)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dirty="0" smtClean="0"/>
              <a:t>너비 </a:t>
            </a:r>
            <a:r>
              <a:rPr lang="en-US" altLang="ko-KR" dirty="0" smtClean="0"/>
              <a:t>48byte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41byte</a:t>
            </a:r>
            <a:r>
              <a:rPr lang="ko-KR" altLang="en-US" dirty="0" smtClean="0"/>
              <a:t>으로 조정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23" y="0"/>
            <a:ext cx="7913077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1" y="2524369"/>
            <a:ext cx="5955323" cy="695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t="28571" r="6596" b="13334"/>
          <a:stretch/>
        </p:blipFill>
        <p:spPr>
          <a:xfrm>
            <a:off x="9662992" y="3331028"/>
            <a:ext cx="2529008" cy="29897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956" y="1630299"/>
            <a:ext cx="4190246" cy="522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40482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2 (p8)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83" y="0"/>
            <a:ext cx="8486317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45355" y="4923692"/>
            <a:ext cx="6580553" cy="1934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238154" y="4923692"/>
            <a:ext cx="687754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계산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0" y="452432"/>
            <a:ext cx="3357757" cy="64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0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55" y="0"/>
            <a:ext cx="876834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240482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2 (p8)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3662" y="2274276"/>
            <a:ext cx="8198338" cy="3212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35385" y="2274276"/>
            <a:ext cx="1258277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1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40482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영수증 출력 </a:t>
            </a:r>
            <a:r>
              <a:rPr lang="en-US" altLang="ko-KR" dirty="0" smtClean="0"/>
              <a:t>2 (p8)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19"/>
            <a:ext cx="12192000" cy="547816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4555" y="2024184"/>
            <a:ext cx="11644922" cy="3923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98892" y="2024184"/>
            <a:ext cx="2430585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상품명 출력 함수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6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159</Words>
  <Application>Microsoft Office PowerPoint</Application>
  <PresentationFormat>와이드스크린</PresentationFormat>
  <Paragraphs>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92</cp:revision>
  <dcterms:created xsi:type="dcterms:W3CDTF">2022-04-18T09:27:55Z</dcterms:created>
  <dcterms:modified xsi:type="dcterms:W3CDTF">2022-04-19T08:49:01Z</dcterms:modified>
</cp:coreProperties>
</file>