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56" r:id="rId4"/>
    <p:sldId id="258" r:id="rId5"/>
    <p:sldId id="262" r:id="rId6"/>
    <p:sldId id="259" r:id="rId7"/>
    <p:sldId id="265" r:id="rId8"/>
    <p:sldId id="260" r:id="rId9"/>
    <p:sldId id="261" r:id="rId10"/>
    <p:sldId id="263" r:id="rId11"/>
    <p:sldId id="264" r:id="rId12"/>
    <p:sldId id="266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1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5C22-6CA1-4F79-B89C-53193D963B1C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BD0-7961-40F5-BB4D-14E972023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66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5C22-6CA1-4F79-B89C-53193D963B1C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BD0-7961-40F5-BB4D-14E972023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6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5C22-6CA1-4F79-B89C-53193D963B1C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BD0-7961-40F5-BB4D-14E972023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14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5C22-6CA1-4F79-B89C-53193D963B1C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BD0-7961-40F5-BB4D-14E972023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06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5C22-6CA1-4F79-B89C-53193D963B1C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BD0-7961-40F5-BB4D-14E972023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90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5C22-6CA1-4F79-B89C-53193D963B1C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BD0-7961-40F5-BB4D-14E972023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4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5C22-6CA1-4F79-B89C-53193D963B1C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BD0-7961-40F5-BB4D-14E972023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85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5C22-6CA1-4F79-B89C-53193D963B1C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BD0-7961-40F5-BB4D-14E972023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29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5C22-6CA1-4F79-B89C-53193D963B1C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BD0-7961-40F5-BB4D-14E972023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8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5C22-6CA1-4F79-B89C-53193D963B1C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BD0-7961-40F5-BB4D-14E972023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40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5C22-6CA1-4F79-B89C-53193D963B1C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FBD0-7961-40F5-BB4D-14E972023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52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45C22-6CA1-4F79-B89C-53193D963B1C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FFBD0-7961-40F5-BB4D-14E972023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50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용어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954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4163"/>
            <a:ext cx="4050610" cy="53038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741" y="1544918"/>
            <a:ext cx="3771900" cy="3209925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838200" y="365126"/>
            <a:ext cx="10515600" cy="806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dirty="0" smtClean="0"/>
              <a:t>[P17]</a:t>
            </a:r>
            <a:br>
              <a:rPr lang="en-US" altLang="ko-KR" sz="2000" dirty="0" smtClean="0"/>
            </a:br>
            <a:r>
              <a:rPr lang="ko-KR" altLang="en-US" sz="2000" dirty="0" smtClean="0"/>
              <a:t>한 테이블에 대하여 자료조회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자료입력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자료수정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자료삭제 </a:t>
            </a:r>
            <a:r>
              <a:rPr lang="en-US" altLang="ko-KR" sz="2000" dirty="0" smtClean="0"/>
              <a:t>– Where</a:t>
            </a:r>
            <a:r>
              <a:rPr lang="ko-KR" altLang="en-US" sz="2000" dirty="0" smtClean="0"/>
              <a:t>조건의 이해</a:t>
            </a:r>
            <a:r>
              <a:rPr lang="en-US" altLang="ko-KR" sz="2000" dirty="0" smtClean="0"/>
              <a:t>(2)</a:t>
            </a:r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592244" y="1554163"/>
            <a:ext cx="2315497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의 모든 레코드 조회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592244" y="3682861"/>
            <a:ext cx="2315497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의 테이블의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모모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라는 이름의 레코드의 필드 중 </a:t>
            </a:r>
            <a:r>
              <a:rPr lang="en-US" altLang="ko-KR" sz="1400" dirty="0" err="1" smtClean="0"/>
              <a:t>eng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95</a:t>
            </a:r>
            <a:r>
              <a:rPr lang="ko-KR" altLang="en-US" sz="1400" dirty="0" smtClean="0"/>
              <a:t>점</a:t>
            </a:r>
            <a:r>
              <a:rPr lang="en-US" altLang="ko-KR" sz="1400" dirty="0" smtClean="0"/>
              <a:t>, mat</a:t>
            </a:r>
            <a:r>
              <a:rPr lang="ko-KR" altLang="en-US" sz="1400" dirty="0"/>
              <a:t>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91</a:t>
            </a:r>
            <a:r>
              <a:rPr lang="ko-KR" altLang="en-US" sz="1400" dirty="0" smtClean="0"/>
              <a:t>점으로 수정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592244" y="5070376"/>
            <a:ext cx="2315497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의 모든 레코드 조회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000138" y="5811560"/>
            <a:ext cx="2315497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테이블에서 이름이 모모인 데이터의 모든 필드 조회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9679641" y="1544918"/>
            <a:ext cx="2315497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의 모든 레코드의 필드 중 </a:t>
            </a:r>
            <a:r>
              <a:rPr lang="en-US" altLang="ko-KR" sz="1400" dirty="0" err="1" smtClean="0"/>
              <a:t>eng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95</a:t>
            </a:r>
            <a:r>
              <a:rPr lang="ko-KR" altLang="en-US" sz="1400" dirty="0" smtClean="0"/>
              <a:t>점</a:t>
            </a:r>
            <a:r>
              <a:rPr lang="en-US" altLang="ko-KR" sz="1400" dirty="0" smtClean="0"/>
              <a:t>, mat</a:t>
            </a:r>
            <a:r>
              <a:rPr lang="ko-KR" altLang="en-US" sz="1400" dirty="0"/>
              <a:t>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91</a:t>
            </a:r>
            <a:r>
              <a:rPr lang="ko-KR" altLang="en-US" sz="1400" dirty="0" smtClean="0"/>
              <a:t>점으로 수정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9679640" y="2395314"/>
            <a:ext cx="2315497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의 모든 레코드 조회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080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3" y="1036465"/>
            <a:ext cx="4015897" cy="32089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3" y="4960336"/>
            <a:ext cx="4015897" cy="11738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855"/>
          <a:stretch/>
        </p:blipFill>
        <p:spPr>
          <a:xfrm>
            <a:off x="7145495" y="1507043"/>
            <a:ext cx="4130991" cy="5072743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838200" y="365126"/>
            <a:ext cx="10515600" cy="806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dirty="0" smtClean="0"/>
              <a:t>[P18]</a:t>
            </a:r>
            <a:br>
              <a:rPr lang="en-US" altLang="ko-KR" sz="2000" dirty="0" smtClean="0"/>
            </a:br>
            <a:r>
              <a:rPr lang="ko-KR" altLang="en-US" sz="2000" dirty="0" smtClean="0"/>
              <a:t>한 테이블에 대하여 자료조회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자료입력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자료수정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자료삭제 </a:t>
            </a:r>
            <a:r>
              <a:rPr lang="en-US" altLang="ko-KR" sz="2000" dirty="0" smtClean="0"/>
              <a:t>– Where</a:t>
            </a:r>
            <a:r>
              <a:rPr lang="ko-KR" altLang="en-US" sz="2000" dirty="0" smtClean="0"/>
              <a:t>조건의 이해</a:t>
            </a:r>
            <a:r>
              <a:rPr lang="en-US" altLang="ko-KR" sz="2000" dirty="0" smtClean="0"/>
              <a:t>(3)</a:t>
            </a:r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890285" y="1026599"/>
            <a:ext cx="2315497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name </a:t>
            </a:r>
            <a:r>
              <a:rPr lang="ko-KR" altLang="en-US" sz="1400" dirty="0" smtClean="0"/>
              <a:t>필드가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모모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레코드를 삭제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903159" y="1583421"/>
            <a:ext cx="2315497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name </a:t>
            </a:r>
            <a:r>
              <a:rPr lang="ko-KR" altLang="en-US" sz="1400" dirty="0" smtClean="0"/>
              <a:t>필드가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모모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레코드 조회</a:t>
            </a:r>
            <a:endParaRPr lang="en-US" altLang="ko-KR" sz="1400" dirty="0" smtClean="0"/>
          </a:p>
          <a:p>
            <a:r>
              <a:rPr lang="en-US" altLang="ko-KR" sz="1400" dirty="0" smtClean="0"/>
              <a:t>-&gt; </a:t>
            </a:r>
            <a:r>
              <a:rPr lang="ko-KR" altLang="en-US" sz="1400" dirty="0" smtClean="0"/>
              <a:t>삭제했으므로 없다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03158" y="2408648"/>
            <a:ext cx="2315497" cy="116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의 모든 레코드 조회</a:t>
            </a:r>
            <a:endParaRPr lang="en-US" altLang="ko-KR" sz="1400" dirty="0" smtClean="0"/>
          </a:p>
          <a:p>
            <a:r>
              <a:rPr lang="en-US" altLang="ko-KR" sz="1400" dirty="0" smtClean="0"/>
              <a:t>-&gt; </a:t>
            </a:r>
            <a:r>
              <a:rPr lang="ko-KR" altLang="en-US" sz="1400" dirty="0" smtClean="0"/>
              <a:t>삭제했으므로 </a:t>
            </a:r>
            <a:r>
              <a:rPr lang="en-US" altLang="ko-KR" sz="1400" dirty="0" smtClean="0"/>
              <a:t>name </a:t>
            </a:r>
            <a:r>
              <a:rPr lang="ko-KR" altLang="en-US" sz="1400" dirty="0" smtClean="0"/>
              <a:t>필드가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모모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레코드가 없다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903158" y="4960336"/>
            <a:ext cx="273950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의 모든 레코드 삭제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890285" y="5568988"/>
            <a:ext cx="2739504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의 모든 레코드 조회</a:t>
            </a:r>
            <a:endParaRPr lang="en-US" altLang="ko-KR" sz="1400" dirty="0" smtClean="0"/>
          </a:p>
          <a:p>
            <a:r>
              <a:rPr lang="en-US" altLang="ko-KR" sz="1400" dirty="0" smtClean="0"/>
              <a:t>-&gt; </a:t>
            </a:r>
            <a:r>
              <a:rPr lang="ko-KR" altLang="en-US" sz="1400" dirty="0" smtClean="0"/>
              <a:t>모두 삭제했으므로 없다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145495" y="1026599"/>
            <a:ext cx="4130991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에 </a:t>
            </a:r>
            <a:r>
              <a:rPr lang="ko-KR" altLang="en-US" sz="1400" dirty="0" err="1" smtClean="0"/>
              <a:t>트와이스의</a:t>
            </a:r>
            <a:r>
              <a:rPr lang="ko-KR" altLang="en-US" sz="1400" dirty="0" smtClean="0"/>
              <a:t> 모든 멤버의 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학번 국어 성적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영어 성적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수학 성적을 입력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54761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126" y="307522"/>
            <a:ext cx="4984017" cy="6438106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838200" y="365126"/>
            <a:ext cx="10515600" cy="806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dirty="0" smtClean="0"/>
              <a:t>[P19]</a:t>
            </a:r>
            <a:br>
              <a:rPr lang="en-US" altLang="ko-KR" sz="2000" dirty="0" smtClean="0"/>
            </a:br>
            <a:r>
              <a:rPr lang="ko-KR" altLang="en-US" sz="2000" dirty="0" smtClean="0"/>
              <a:t>주요함수의 이해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0758" y="307523"/>
            <a:ext cx="5269871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테이블 내의 모든 레코드 수 조회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290757" y="1853295"/>
            <a:ext cx="5269871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테이블에서 </a:t>
            </a:r>
            <a:r>
              <a:rPr lang="en-US" altLang="ko-KR" sz="1400" dirty="0" smtClean="0"/>
              <a:t>name</a:t>
            </a:r>
            <a:r>
              <a:rPr lang="ko-KR" altLang="en-US" sz="1400" dirty="0" smtClean="0"/>
              <a:t> 필드가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모모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인 레코드의 영어 성적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수학 성적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국어 성적의 합계 조회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290757" y="3153476"/>
            <a:ext cx="5269871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테이블에서 모든 레코드의 영어 성적 합계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수학 성적 합계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국어 성적 합계 조회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290756" y="4426332"/>
            <a:ext cx="5269871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테이블에서 모든 레코드의 영어 성적 평균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수학 성적 평균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국어 성적 평균 조회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90756" y="5699188"/>
            <a:ext cx="5269871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테이블에서 모든 레코드 중 영어 성적 최대값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수학 성적 최소값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국어 성적 최대값 조회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504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정리하기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2961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479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수업 중 필기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144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66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199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68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79925"/>
            <a:ext cx="10515600" cy="8064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2000" dirty="0"/>
              <a:t>[</a:t>
            </a:r>
            <a:r>
              <a:rPr lang="en-US" altLang="ko-KR" sz="2000" dirty="0" smtClean="0"/>
              <a:t>P11]</a:t>
            </a:r>
            <a:br>
              <a:rPr lang="en-US" altLang="ko-KR" sz="2000" dirty="0" smtClean="0"/>
            </a:br>
            <a:r>
              <a:rPr lang="ko-KR" altLang="en-US" sz="2000" dirty="0" smtClean="0"/>
              <a:t>데이터베이스 만들기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지우기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보기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선택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56857"/>
          <a:stretch/>
        </p:blipFill>
        <p:spPr>
          <a:xfrm>
            <a:off x="1949824" y="1926250"/>
            <a:ext cx="6027988" cy="38899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40125" y="1926250"/>
            <a:ext cx="2263333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데이터베이스 조회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963819" y="5283964"/>
            <a:ext cx="301399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Kopoctc</a:t>
            </a:r>
            <a:r>
              <a:rPr lang="ko-KR" altLang="en-US" sz="1400" dirty="0" smtClean="0"/>
              <a:t>라는 데이터 베이스 선택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40936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 smtClean="0"/>
              <a:t>[P12</a:t>
            </a:r>
            <a:r>
              <a:rPr lang="en-US" altLang="ko-KR" sz="2000" dirty="0"/>
              <a:t>]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테이블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만들기 지우기 보기</a:t>
            </a:r>
            <a:br>
              <a:rPr lang="ko-KR" altLang="en-US" sz="2000" dirty="0" smtClean="0"/>
            </a:b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350" y="1361531"/>
            <a:ext cx="4165600" cy="14392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364" y="4236938"/>
            <a:ext cx="6651636" cy="20071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161553" y="1478576"/>
            <a:ext cx="273471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이라는 테이블 삭제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561774" y="2198868"/>
            <a:ext cx="317035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현재 데이터 베이스 내의 </a:t>
            </a:r>
            <a:r>
              <a:rPr lang="en-US" altLang="ko-KR" sz="1400" dirty="0" smtClean="0"/>
              <a:t>table </a:t>
            </a:r>
            <a:r>
              <a:rPr lang="ko-KR" altLang="en-US" sz="1400" dirty="0" smtClean="0"/>
              <a:t>조회</a:t>
            </a:r>
            <a:endParaRPr lang="en-US" altLang="ko-KR" sz="1400" dirty="0" smtClean="0"/>
          </a:p>
          <a:p>
            <a:r>
              <a:rPr lang="en-US" altLang="ko-KR" sz="1400" dirty="0" smtClean="0"/>
              <a:t>-&gt; </a:t>
            </a:r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이라는 테이블이 삭제된 것을 확인</a:t>
            </a:r>
            <a:endParaRPr lang="ko-KR" altLang="en-US" sz="1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t="43054"/>
          <a:stretch/>
        </p:blipFill>
        <p:spPr>
          <a:xfrm>
            <a:off x="368300" y="1361531"/>
            <a:ext cx="3835400" cy="326692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86000" y="1361531"/>
            <a:ext cx="3521180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현재 데이터 베이스 내의 </a:t>
            </a:r>
            <a:r>
              <a:rPr lang="en-US" altLang="ko-KR" sz="1400" dirty="0" smtClean="0"/>
              <a:t>table </a:t>
            </a:r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043782" y="1858235"/>
            <a:ext cx="276339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이라는 테이블 생성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286000" y="3261568"/>
            <a:ext cx="3521179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현재 데이터 베이스 내의 </a:t>
            </a:r>
            <a:r>
              <a:rPr lang="en-US" altLang="ko-KR" sz="1400" dirty="0" smtClean="0"/>
              <a:t>table </a:t>
            </a:r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8064150" y="4474564"/>
            <a:ext cx="276339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이라는 테이블 생성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8064150" y="5773970"/>
            <a:ext cx="366797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생성된 </a:t>
            </a:r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이라는 테이블 내의 모든 데이터 조회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49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743" y="1821318"/>
            <a:ext cx="4385733" cy="13866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872" y="3207984"/>
            <a:ext cx="4380604" cy="30718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956" y="1821318"/>
            <a:ext cx="3942208" cy="3338512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838200" y="365126"/>
            <a:ext cx="10515600" cy="806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dirty="0" smtClean="0"/>
              <a:t>[P13]</a:t>
            </a:r>
            <a:br>
              <a:rPr lang="en-US" altLang="ko-KR" sz="2000" dirty="0" smtClean="0"/>
            </a:br>
            <a:r>
              <a:rPr lang="ko-KR" altLang="en-US" sz="2000" dirty="0" smtClean="0"/>
              <a:t>한 테이블에 대하여 자료조회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자료입력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자료수정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자료삭제</a:t>
            </a:r>
            <a:r>
              <a:rPr lang="en-US" altLang="ko-KR" sz="2000" dirty="0" smtClean="0"/>
              <a:t>(1)</a:t>
            </a:r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897743" y="1513541"/>
            <a:ext cx="8315421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에 </a:t>
            </a:r>
            <a:r>
              <a:rPr lang="ko-KR" altLang="en-US" sz="1400" dirty="0" err="1" smtClean="0"/>
              <a:t>트와이스의</a:t>
            </a:r>
            <a:r>
              <a:rPr lang="ko-KR" altLang="en-US" sz="1400" dirty="0" smtClean="0"/>
              <a:t> 모든 멤버의 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학번 국어 성적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영어 성적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수학 성적을 입력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88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9337"/>
            <a:ext cx="4912462" cy="47059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662" y="1549337"/>
            <a:ext cx="4912462" cy="5167312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838200" y="365126"/>
            <a:ext cx="10515600" cy="806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dirty="0" smtClean="0"/>
              <a:t>[P14]</a:t>
            </a:r>
            <a:br>
              <a:rPr lang="en-US" altLang="ko-KR" sz="2000" dirty="0" smtClean="0"/>
            </a:br>
            <a:r>
              <a:rPr lang="ko-KR" altLang="en-US" sz="2000" dirty="0" smtClean="0"/>
              <a:t>한 테이블에 대하여 자료조회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자료입력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자료수정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자료삭제</a:t>
            </a:r>
            <a:r>
              <a:rPr lang="en-US" altLang="ko-KR" sz="2000" dirty="0" smtClean="0"/>
              <a:t>(2)</a:t>
            </a:r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1206568"/>
            <a:ext cx="982492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에 </a:t>
            </a:r>
            <a:r>
              <a:rPr lang="ko-KR" altLang="en-US" sz="1400" dirty="0" err="1" smtClean="0"/>
              <a:t>트와이스의</a:t>
            </a:r>
            <a:r>
              <a:rPr lang="ko-KR" altLang="en-US" sz="1400" dirty="0" smtClean="0"/>
              <a:t> 모든 멤버의 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학번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국어 성적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영어 성적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수학 성적을 입력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35011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3" y="1351303"/>
            <a:ext cx="3515145" cy="44488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217" y="1591476"/>
            <a:ext cx="2470297" cy="29764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4305" b="67320"/>
          <a:stretch/>
        </p:blipFill>
        <p:spPr>
          <a:xfrm>
            <a:off x="5748974" y="5133105"/>
            <a:ext cx="5604826" cy="283029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838200" y="365126"/>
            <a:ext cx="10515600" cy="806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dirty="0" smtClean="0"/>
              <a:t>[P15]</a:t>
            </a:r>
            <a:br>
              <a:rPr lang="en-US" altLang="ko-KR" sz="2000" dirty="0" smtClean="0"/>
            </a:br>
            <a:r>
              <a:rPr lang="ko-KR" altLang="en-US" sz="2000" dirty="0" smtClean="0"/>
              <a:t>한 테이블에 대하여 자료조회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자료입력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자료수정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자료삭제</a:t>
            </a:r>
            <a:r>
              <a:rPr lang="en-US" altLang="ko-KR" sz="2000" dirty="0" smtClean="0"/>
              <a:t>(3)</a:t>
            </a:r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6283" y="1043526"/>
            <a:ext cx="374570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이란 테이블의 모든 레코드 조회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350294" y="3575730"/>
            <a:ext cx="3295763" cy="3100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테이블의 모든 레코드 삭제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435499" y="4079419"/>
            <a:ext cx="3210558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Examtable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테이블의 모든 레코드 조회</a:t>
            </a:r>
            <a:endParaRPr lang="en-US" altLang="ko-KR" sz="1400" dirty="0" smtClean="0"/>
          </a:p>
          <a:p>
            <a:r>
              <a:rPr lang="en-US" altLang="ko-KR" sz="1400" dirty="0" smtClean="0"/>
              <a:t>-&gt; </a:t>
            </a:r>
            <a:r>
              <a:rPr lang="ko-KR" altLang="en-US" sz="1400" dirty="0" smtClean="0"/>
              <a:t>모든 레코드가 삭제된 것을 확인</a:t>
            </a:r>
            <a:endParaRPr lang="en-US" altLang="ko-KR" sz="1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702593" y="4652424"/>
            <a:ext cx="3943463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현재 데이터 베이스 내의 모든 테이블 조회</a:t>
            </a:r>
            <a:endParaRPr lang="en-US" altLang="ko-KR" sz="1400" dirty="0" smtClean="0"/>
          </a:p>
          <a:p>
            <a:r>
              <a:rPr lang="en-US" altLang="ko-KR" sz="1400" dirty="0" smtClean="0"/>
              <a:t>-&gt; delete</a:t>
            </a:r>
            <a:r>
              <a:rPr lang="ko-KR" altLang="en-US" sz="1400" dirty="0" smtClean="0"/>
              <a:t>라는 </a:t>
            </a:r>
            <a:r>
              <a:rPr lang="en-US" altLang="ko-KR" sz="1400" dirty="0" smtClean="0"/>
              <a:t>DML</a:t>
            </a:r>
            <a:r>
              <a:rPr lang="ko-KR" altLang="en-US" sz="1400" dirty="0" smtClean="0"/>
              <a:t>을 사용해서 </a:t>
            </a:r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이라는 테이블 내의 모든 레코드는 삭제 했지만 테이블 자체는 지워지지 않음을 확인</a:t>
            </a:r>
            <a:endParaRPr lang="en-US" altLang="ko-KR" sz="1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180217" y="1043526"/>
            <a:ext cx="4198257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에 </a:t>
            </a:r>
            <a:r>
              <a:rPr lang="ko-KR" altLang="en-US" sz="1400" dirty="0" err="1" smtClean="0"/>
              <a:t>트와이스의</a:t>
            </a:r>
            <a:r>
              <a:rPr lang="ko-KR" altLang="en-US" sz="1400" dirty="0" smtClean="0"/>
              <a:t> 모든 멤버의 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학번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국어 성적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영어 성적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수학 성적을 레코드로 입력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rcRect t="28252" b="4813"/>
          <a:stretch/>
        </p:blipFill>
        <p:spPr>
          <a:xfrm>
            <a:off x="5748974" y="5800158"/>
            <a:ext cx="5604826" cy="66765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748974" y="4819415"/>
            <a:ext cx="3295763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중복데이터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모모</a:t>
            </a:r>
            <a:r>
              <a:rPr lang="en-US" altLang="ko-KR" sz="1400" dirty="0" smtClean="0"/>
              <a:t>“ </a:t>
            </a:r>
            <a:r>
              <a:rPr lang="ko-KR" altLang="en-US" sz="1400" dirty="0" smtClean="0"/>
              <a:t>입력 시도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에러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758703" y="5490096"/>
            <a:ext cx="429969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Primary key</a:t>
            </a:r>
            <a:r>
              <a:rPr lang="ko-KR" altLang="en-US" sz="1400" dirty="0" smtClean="0"/>
              <a:t>를 제외하고 레코드 입력 시도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에러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4664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62222"/>
          <a:stretch/>
        </p:blipFill>
        <p:spPr>
          <a:xfrm>
            <a:off x="838200" y="1640114"/>
            <a:ext cx="5261034" cy="259080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838200" y="365126"/>
            <a:ext cx="10515600" cy="806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dirty="0" smtClean="0"/>
              <a:t>[P16]</a:t>
            </a:r>
            <a:br>
              <a:rPr lang="en-US" altLang="ko-KR" sz="2000" dirty="0" smtClean="0"/>
            </a:br>
            <a:r>
              <a:rPr lang="ko-KR" altLang="en-US" sz="2000" dirty="0" smtClean="0"/>
              <a:t>한 테이블에 대하여 자료조회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자료입력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자료수정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자료삭제 </a:t>
            </a:r>
            <a:r>
              <a:rPr lang="en-US" altLang="ko-KR" sz="2000" dirty="0" smtClean="0"/>
              <a:t>– Where</a:t>
            </a:r>
            <a:r>
              <a:rPr lang="ko-KR" altLang="en-US" sz="2000" dirty="0" smtClean="0"/>
              <a:t>조건의 이해</a:t>
            </a:r>
            <a:r>
              <a:rPr lang="en-US" altLang="ko-KR" sz="2000" dirty="0" smtClean="0"/>
              <a:t>(1)</a:t>
            </a:r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endParaRPr lang="ko-KR" altLang="en-US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43748" b="1"/>
          <a:stretch/>
        </p:blipFill>
        <p:spPr>
          <a:xfrm>
            <a:off x="6099234" y="1640114"/>
            <a:ext cx="5261034" cy="38577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80503" y="1640114"/>
            <a:ext cx="2315497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이름이 </a:t>
            </a:r>
            <a:r>
              <a:rPr lang="en-US" altLang="ko-KR" sz="1400" dirty="0" smtClean="0"/>
              <a:t>＂</a:t>
            </a:r>
            <a:r>
              <a:rPr lang="ko-KR" altLang="en-US" sz="1400" dirty="0" smtClean="0"/>
              <a:t>모모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인 레코드의 모든 필드 조회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468717" y="2781625"/>
            <a:ext cx="2630714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학번이 </a:t>
            </a:r>
            <a:r>
              <a:rPr lang="en-US" altLang="ko-KR" sz="1400" dirty="0" smtClean="0"/>
              <a:t>209902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초과 인 레코드의 모든 필드 조회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9640018" y="2939898"/>
            <a:ext cx="2456893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수학점수가 </a:t>
            </a:r>
            <a:r>
              <a:rPr lang="en-US" altLang="ko-KR" sz="1400" dirty="0" smtClean="0"/>
              <a:t>95</a:t>
            </a:r>
            <a:r>
              <a:rPr lang="ko-KR" altLang="en-US" sz="1400" dirty="0" smtClean="0"/>
              <a:t>점 초과이고 영어점수가 </a:t>
            </a:r>
            <a:r>
              <a:rPr lang="en-US" altLang="ko-KR" sz="1400" dirty="0" smtClean="0"/>
              <a:t>95</a:t>
            </a:r>
            <a:r>
              <a:rPr lang="ko-KR" altLang="en-US" sz="1400" dirty="0" smtClean="0"/>
              <a:t>초과 인 레코드의 모든 필드 조회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9640018" y="3850499"/>
            <a:ext cx="2456893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수학점수가 </a:t>
            </a:r>
            <a:r>
              <a:rPr lang="en-US" altLang="ko-KR" sz="1400" dirty="0" smtClean="0"/>
              <a:t>95</a:t>
            </a:r>
            <a:r>
              <a:rPr lang="ko-KR" altLang="en-US" sz="1400" dirty="0" smtClean="0"/>
              <a:t>점 초과이거나 영어점수가 </a:t>
            </a:r>
            <a:r>
              <a:rPr lang="en-US" altLang="ko-KR" sz="1400" dirty="0" smtClean="0"/>
              <a:t>95</a:t>
            </a:r>
            <a:r>
              <a:rPr lang="ko-KR" altLang="en-US" sz="1400" dirty="0" smtClean="0"/>
              <a:t>초과 인 레코드의 모든 필드 조회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900141" y="1662546"/>
            <a:ext cx="2456893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수학점수가 </a:t>
            </a:r>
            <a:r>
              <a:rPr lang="en-US" altLang="ko-KR" sz="1400" dirty="0" smtClean="0"/>
              <a:t>95</a:t>
            </a:r>
            <a:r>
              <a:rPr lang="ko-KR" altLang="en-US" sz="1400" dirty="0" smtClean="0"/>
              <a:t>점 미만인 레코드의 모든 필드 조회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83383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465</Words>
  <Application>Microsoft Office PowerPoint</Application>
  <PresentationFormat>와이드스크린</PresentationFormat>
  <Paragraphs>59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용어 정리</vt:lpstr>
      <vt:lpstr>PowerPoint 프레젠테이션</vt:lpstr>
      <vt:lpstr>실습</vt:lpstr>
      <vt:lpstr>[P11] 데이터베이스 만들기,지우기,보기,선택</vt:lpstr>
      <vt:lpstr>[P12] 테이블 만들기 지우기 보기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정리하기</vt:lpstr>
      <vt:lpstr>PowerPoint 프레젠테이션</vt:lpstr>
      <vt:lpstr>수업 중 필기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24</cp:revision>
  <dcterms:created xsi:type="dcterms:W3CDTF">2022-05-09T00:35:10Z</dcterms:created>
  <dcterms:modified xsi:type="dcterms:W3CDTF">2022-05-09T08:12:45Z</dcterms:modified>
</cp:coreProperties>
</file>