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9C762-EEE9-4206-93F5-292273DA84B0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2CDA0-239F-4429-AF19-28B1AC30E1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34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5602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021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2945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2675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6472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419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607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3876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E335-2491-4728-90A7-26AC91C8731D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7CC-B511-4A02-8E69-23F865E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49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E335-2491-4728-90A7-26AC91C8731D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7CC-B511-4A02-8E69-23F865E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0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E335-2491-4728-90A7-26AC91C8731D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7CC-B511-4A02-8E69-23F865E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684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81000" y="311150"/>
            <a:ext cx="10477500" cy="32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228600" lvl="0" indent="-1143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1800" b="1" cap="none"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1000" y="1079500"/>
            <a:ext cx="11430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381000" y="1930400"/>
            <a:ext cx="11430000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228600" lvl="0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529826" y="304800"/>
            <a:ext cx="276598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E335-2491-4728-90A7-26AC91C8731D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7CC-B511-4A02-8E69-23F865E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7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E335-2491-4728-90A7-26AC91C8731D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7CC-B511-4A02-8E69-23F865E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3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E335-2491-4728-90A7-26AC91C8731D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7CC-B511-4A02-8E69-23F865E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25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E335-2491-4728-90A7-26AC91C8731D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7CC-B511-4A02-8E69-23F865E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7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E335-2491-4728-90A7-26AC91C8731D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7CC-B511-4A02-8E69-23F865E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3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E335-2491-4728-90A7-26AC91C8731D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7CC-B511-4A02-8E69-23F865E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25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E335-2491-4728-90A7-26AC91C8731D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7CC-B511-4A02-8E69-23F865E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80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E335-2491-4728-90A7-26AC91C8731D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D7CC-B511-4A02-8E69-23F865E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4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BE335-2491-4728-90A7-26AC91C8731D}" type="datetimeFigureOut">
              <a:rPr lang="ko-KR" altLang="en-US" smtClean="0"/>
              <a:t>2022-03-28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D7CC-B511-4A02-8E69-23F865ED57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29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A1, A2</a:t>
            </a:r>
            <a:endParaRPr sz="3300" dirty="0">
              <a:solidFill>
                <a:srgbClr val="FFC00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8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Multiplication Table III</a:t>
              </a:r>
              <a:endParaRPr lang="ko-KR" altLang="en-US" sz="2740" dirty="0"/>
            </a:p>
          </p:txBody>
        </p:sp>
        <p:sp>
          <p:nvSpPr>
            <p:cNvPr id="9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an “if” statement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double “for” loop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2 to 9 times table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endParaRPr lang="en-US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0999" y="35814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Multiplication Table IV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an “switch” statement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double “while” loop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2 to 9 times table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endParaRPr lang="en-US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0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Find the Factors of N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factors of N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10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A6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6705600" y="428625"/>
            <a:ext cx="5105400" cy="5794375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</a:t>
            </a:r>
            <a:r>
              <a:rPr lang="ko-KR" altLang="en-US" dirty="0" smtClean="0">
                <a:solidFill>
                  <a:schemeClr val="bg1"/>
                </a:solidFill>
              </a:rPr>
              <a:t>를 </a:t>
            </a:r>
            <a:r>
              <a:rPr lang="en-US" altLang="ko-KR" dirty="0" smtClean="0">
                <a:solidFill>
                  <a:schemeClr val="bg1"/>
                </a:solidFill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</a:rPr>
              <a:t>부터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입력값</a:t>
            </a:r>
            <a:r>
              <a:rPr lang="en-US" altLang="ko-KR" dirty="0" smtClean="0">
                <a:solidFill>
                  <a:schemeClr val="bg1"/>
                </a:solidFill>
              </a:rPr>
              <a:t>-1</a:t>
            </a:r>
            <a:r>
              <a:rPr lang="ko-KR" altLang="en-US" dirty="0" smtClean="0">
                <a:solidFill>
                  <a:schemeClr val="bg1"/>
                </a:solidFill>
              </a:rPr>
              <a:t>까지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증가시키면서 </a:t>
            </a:r>
            <a:r>
              <a:rPr lang="ko-KR" altLang="en-US" dirty="0" err="1" smtClean="0">
                <a:solidFill>
                  <a:schemeClr val="bg1"/>
                </a:solidFill>
              </a:rPr>
              <a:t>입력값을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ko-KR" altLang="en-US" dirty="0" smtClean="0">
                <a:solidFill>
                  <a:schemeClr val="bg1"/>
                </a:solidFill>
              </a:rPr>
              <a:t>로 나누면 나머지가 </a:t>
            </a:r>
            <a:r>
              <a:rPr lang="en-US" altLang="ko-KR" dirty="0" smtClean="0">
                <a:solidFill>
                  <a:schemeClr val="bg1"/>
                </a:solidFill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</a:rPr>
              <a:t>인지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즉 약수 인지 확인하여 맞으면 출력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87387"/>
            <a:ext cx="53911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8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Find the LCM(Least Common Multiple)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numbers, N and M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LCM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35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A7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5676900" y="361950"/>
            <a:ext cx="6134100" cy="5861050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입력값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n1</a:t>
            </a:r>
            <a:r>
              <a:rPr lang="ko-KR" altLang="en-US" dirty="0" smtClean="0">
                <a:solidFill>
                  <a:schemeClr val="bg1"/>
                </a:solidFill>
              </a:rPr>
              <a:t>에 증가하는 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ko-KR" altLang="en-US" dirty="0" err="1" smtClean="0">
                <a:solidFill>
                  <a:schemeClr val="bg1"/>
                </a:solidFill>
              </a:rPr>
              <a:t>를</a:t>
            </a:r>
            <a:r>
              <a:rPr lang="ko-KR" altLang="en-US" dirty="0" smtClean="0">
                <a:solidFill>
                  <a:schemeClr val="bg1"/>
                </a:solidFill>
              </a:rPr>
              <a:t> 곱한 값을 </a:t>
            </a:r>
            <a:r>
              <a:rPr lang="en-US" altLang="ko-KR" dirty="0" smtClean="0">
                <a:solidFill>
                  <a:schemeClr val="bg1"/>
                </a:solidFill>
              </a:rPr>
              <a:t>n2</a:t>
            </a:r>
            <a:r>
              <a:rPr lang="ko-KR" altLang="en-US" dirty="0" smtClean="0">
                <a:solidFill>
                  <a:schemeClr val="bg1"/>
                </a:solidFill>
              </a:rPr>
              <a:t>로 나눠지는지 확인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첫번째로</a:t>
            </a:r>
            <a:r>
              <a:rPr lang="ko-KR" altLang="en-US" dirty="0" smtClean="0">
                <a:solidFill>
                  <a:schemeClr val="bg1"/>
                </a:solidFill>
              </a:rPr>
              <a:t> 나눠지는 수가 최소공배수이므로 </a:t>
            </a:r>
            <a:r>
              <a:rPr lang="ko-KR" altLang="en-US" dirty="0" err="1" smtClean="0">
                <a:solidFill>
                  <a:schemeClr val="bg1"/>
                </a:solidFill>
              </a:rPr>
              <a:t>해당값만</a:t>
            </a:r>
            <a:r>
              <a:rPr lang="ko-KR" altLang="en-US" dirty="0" smtClean="0">
                <a:solidFill>
                  <a:schemeClr val="bg1"/>
                </a:solidFill>
              </a:rPr>
              <a:t> 출력하고 </a:t>
            </a:r>
            <a:r>
              <a:rPr lang="en-US" altLang="ko-KR" dirty="0" smtClean="0">
                <a:solidFill>
                  <a:schemeClr val="bg1"/>
                </a:solidFill>
              </a:rPr>
              <a:t>break</a:t>
            </a:r>
            <a:r>
              <a:rPr lang="ko-KR" altLang="en-US" dirty="0" smtClean="0">
                <a:solidFill>
                  <a:schemeClr val="bg1"/>
                </a:solidFill>
              </a:rPr>
              <a:t>로 </a:t>
            </a:r>
            <a:r>
              <a:rPr lang="ko-KR" altLang="en-US" dirty="0" err="1" smtClean="0">
                <a:solidFill>
                  <a:schemeClr val="bg1"/>
                </a:solidFill>
              </a:rPr>
              <a:t>반복문</a:t>
            </a:r>
            <a:r>
              <a:rPr lang="ko-KR" altLang="en-US" dirty="0" smtClean="0">
                <a:solidFill>
                  <a:schemeClr val="bg1"/>
                </a:solidFill>
              </a:rPr>
              <a:t> 종료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4882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4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Find the GCD(Greatest Common Divisor)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numbers, N and M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GCD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24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18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6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A8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43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5391150" y="419100"/>
            <a:ext cx="6419850" cy="5803900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첫번째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 </a:t>
            </a:r>
            <a:r>
              <a:rPr lang="ko-KR" altLang="en-US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dirty="0" smtClean="0">
                <a:solidFill>
                  <a:schemeClr val="bg1"/>
                </a:solidFill>
              </a:rPr>
              <a:t> 통해서 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ko-KR" altLang="en-US" dirty="0" err="1" smtClean="0">
                <a:solidFill>
                  <a:schemeClr val="bg1"/>
                </a:solidFill>
              </a:rPr>
              <a:t>를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부터 증가시키며 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en-US" altLang="ko-KR" dirty="0" smtClean="0">
                <a:solidFill>
                  <a:schemeClr val="bg1"/>
                </a:solidFill>
              </a:rPr>
              <a:t>n1</a:t>
            </a:r>
            <a:r>
              <a:rPr lang="ko-KR" altLang="en-US" dirty="0" smtClean="0">
                <a:solidFill>
                  <a:schemeClr val="bg1"/>
                </a:solidFill>
              </a:rPr>
              <a:t>의 약수인지 확인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i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en-US" altLang="ko-KR" dirty="0" smtClean="0">
                <a:solidFill>
                  <a:schemeClr val="bg1"/>
                </a:solidFill>
              </a:rPr>
              <a:t>n1</a:t>
            </a:r>
            <a:r>
              <a:rPr lang="ko-KR" altLang="en-US" dirty="0" smtClean="0">
                <a:solidFill>
                  <a:schemeClr val="bg1"/>
                </a:solidFill>
              </a:rPr>
              <a:t>의 약수이면 </a:t>
            </a:r>
            <a:r>
              <a:rPr lang="en-US" altLang="ko-KR" dirty="0" smtClean="0">
                <a:solidFill>
                  <a:schemeClr val="bg1"/>
                </a:solidFill>
              </a:rPr>
              <a:t>n2</a:t>
            </a:r>
            <a:r>
              <a:rPr lang="ko-KR" altLang="en-US" dirty="0" smtClean="0">
                <a:solidFill>
                  <a:schemeClr val="bg1"/>
                </a:solidFill>
              </a:rPr>
              <a:t>의 약수인지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err="1" smtClean="0">
                <a:solidFill>
                  <a:schemeClr val="bg1"/>
                </a:solidFill>
              </a:rPr>
              <a:t>반복문을</a:t>
            </a:r>
            <a:r>
              <a:rPr lang="ko-KR" altLang="en-US" dirty="0" smtClean="0">
                <a:solidFill>
                  <a:schemeClr val="bg1"/>
                </a:solidFill>
              </a:rPr>
              <a:t> 통해 다시 확인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맞다면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maxNumber</a:t>
            </a:r>
            <a:r>
              <a:rPr lang="ko-KR" altLang="en-US" dirty="0" smtClean="0">
                <a:solidFill>
                  <a:schemeClr val="bg1"/>
                </a:solidFill>
              </a:rPr>
              <a:t>라는 변수에 저장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err="1" smtClean="0">
                <a:solidFill>
                  <a:schemeClr val="bg1"/>
                </a:solidFill>
              </a:rPr>
              <a:t>maxNumber</a:t>
            </a:r>
            <a:r>
              <a:rPr lang="ko-KR" altLang="en-US" dirty="0" smtClean="0">
                <a:solidFill>
                  <a:schemeClr val="bg1"/>
                </a:solidFill>
              </a:rPr>
              <a:t>에는 공약수만 저장될 수 있으며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I</a:t>
            </a:r>
            <a:r>
              <a:rPr lang="ko-KR" altLang="en-US" dirty="0" smtClean="0">
                <a:solidFill>
                  <a:schemeClr val="bg1"/>
                </a:solidFill>
              </a:rPr>
              <a:t>는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부터 증가해나가므로 마지막에 </a:t>
            </a:r>
            <a:r>
              <a:rPr lang="en-US" altLang="ko-KR" dirty="0" err="1" smtClean="0">
                <a:solidFill>
                  <a:schemeClr val="bg1"/>
                </a:solidFill>
              </a:rPr>
              <a:t>maxNumber</a:t>
            </a:r>
            <a:r>
              <a:rPr lang="ko-KR" altLang="en-US" dirty="0" smtClean="0">
                <a:solidFill>
                  <a:schemeClr val="bg1"/>
                </a:solidFill>
              </a:rPr>
              <a:t>에 저장된 값이 최대공약수이다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77" y="0"/>
            <a:ext cx="4638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49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Find the Prime Numbers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numbers, N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prime number to N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11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A9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5581650" y="476250"/>
            <a:ext cx="6229350" cy="5746750"/>
          </a:xfrm>
        </p:spPr>
        <p:txBody>
          <a:bodyPr/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ko-KR" altLang="en-US" dirty="0" err="1" smtClean="0">
                <a:solidFill>
                  <a:schemeClr val="bg1"/>
                </a:solidFill>
              </a:rPr>
              <a:t>를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부터 증가시켜가며 </a:t>
            </a:r>
            <a:r>
              <a:rPr lang="ko-KR" altLang="en-US" dirty="0" err="1" smtClean="0">
                <a:solidFill>
                  <a:schemeClr val="bg1"/>
                </a:solidFill>
              </a:rPr>
              <a:t>입력값까지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문으로 반복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그 안에서 </a:t>
            </a:r>
            <a:r>
              <a:rPr lang="en-US" altLang="ko-KR" dirty="0" smtClean="0">
                <a:solidFill>
                  <a:schemeClr val="bg1"/>
                </a:solidFill>
              </a:rPr>
              <a:t>j</a:t>
            </a:r>
            <a:r>
              <a:rPr lang="ko-KR" altLang="en-US" dirty="0" smtClean="0">
                <a:solidFill>
                  <a:schemeClr val="bg1"/>
                </a:solidFill>
              </a:rPr>
              <a:t>를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부터 </a:t>
            </a:r>
            <a:r>
              <a:rPr lang="en-US" altLang="ko-KR" dirty="0" smtClean="0">
                <a:solidFill>
                  <a:schemeClr val="bg1"/>
                </a:solidFill>
              </a:rPr>
              <a:t>i-1</a:t>
            </a:r>
            <a:r>
              <a:rPr lang="ko-KR" altLang="en-US" dirty="0" smtClean="0">
                <a:solidFill>
                  <a:schemeClr val="bg1"/>
                </a:solidFill>
              </a:rPr>
              <a:t>까지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반복하며 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en-US" altLang="ko-KR" dirty="0" smtClean="0">
                <a:solidFill>
                  <a:schemeClr val="bg1"/>
                </a:solidFill>
              </a:rPr>
              <a:t>j</a:t>
            </a:r>
            <a:r>
              <a:rPr lang="ko-KR" altLang="en-US" dirty="0" smtClean="0">
                <a:solidFill>
                  <a:schemeClr val="bg1"/>
                </a:solidFill>
              </a:rPr>
              <a:t>로 나눈 나머지가 있는지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즉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ko-KR" altLang="en-US" dirty="0" smtClean="0">
                <a:solidFill>
                  <a:schemeClr val="bg1"/>
                </a:solidFill>
              </a:rPr>
              <a:t>가 소수인지 확인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J</a:t>
            </a:r>
            <a:r>
              <a:rPr lang="ko-KR" altLang="en-US" dirty="0" smtClean="0">
                <a:solidFill>
                  <a:schemeClr val="bg1"/>
                </a:solidFill>
              </a:rPr>
              <a:t>에 관한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문이 모두 돌 때 한 번이라도 나눠 떨어지면 소수가 아니므로 소수 반별 변수 </a:t>
            </a:r>
            <a:r>
              <a:rPr lang="en-US" altLang="ko-KR" dirty="0" smtClean="0">
                <a:solidFill>
                  <a:schemeClr val="bg1"/>
                </a:solidFill>
              </a:rPr>
              <a:t>d</a:t>
            </a:r>
            <a:r>
              <a:rPr lang="ko-KR" altLang="en-US" dirty="0" smtClean="0">
                <a:solidFill>
                  <a:schemeClr val="bg1"/>
                </a:solidFill>
              </a:rPr>
              <a:t>를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저장하고 </a:t>
            </a:r>
            <a:r>
              <a:rPr lang="ko-KR" altLang="en-US" dirty="0" err="1" smtClean="0">
                <a:solidFill>
                  <a:schemeClr val="bg1"/>
                </a:solidFill>
              </a:rPr>
              <a:t>반복문</a:t>
            </a:r>
            <a:r>
              <a:rPr lang="ko-KR" altLang="en-US" dirty="0" smtClean="0">
                <a:solidFill>
                  <a:schemeClr val="bg1"/>
                </a:solidFill>
              </a:rPr>
              <a:t> 종료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bg1"/>
                </a:solidFill>
              </a:rPr>
              <a:t>J</a:t>
            </a:r>
            <a:r>
              <a:rPr lang="ko-KR" altLang="en-US" dirty="0" smtClean="0">
                <a:solidFill>
                  <a:schemeClr val="bg1"/>
                </a:solidFill>
              </a:rPr>
              <a:t>에 대한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문이 다 돈 후에도 </a:t>
            </a:r>
            <a:r>
              <a:rPr lang="en-US" altLang="ko-KR" dirty="0" smtClean="0">
                <a:solidFill>
                  <a:schemeClr val="bg1"/>
                </a:solidFill>
              </a:rPr>
              <a:t>d</a:t>
            </a:r>
            <a:r>
              <a:rPr lang="ko-KR" altLang="en-US" dirty="0" smtClean="0">
                <a:solidFill>
                  <a:schemeClr val="bg1"/>
                </a:solidFill>
              </a:rPr>
              <a:t>가 </a:t>
            </a:r>
            <a:r>
              <a:rPr lang="en-US" altLang="ko-KR" dirty="0" smtClean="0">
                <a:solidFill>
                  <a:schemeClr val="bg1"/>
                </a:solidFill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</a:rPr>
              <a:t>이면 </a:t>
            </a:r>
            <a:r>
              <a:rPr lang="en-US" altLang="ko-KR" dirty="0" err="1" smtClean="0">
                <a:solidFill>
                  <a:schemeClr val="bg1"/>
                </a:solidFill>
              </a:rPr>
              <a:t>i</a:t>
            </a:r>
            <a:r>
              <a:rPr lang="ko-KR" altLang="en-US" dirty="0" smtClean="0">
                <a:solidFill>
                  <a:schemeClr val="bg1"/>
                </a:solidFill>
              </a:rPr>
              <a:t>는 소수이므로 출력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92" y="0"/>
            <a:ext cx="4569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408" y="0"/>
            <a:ext cx="4503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5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490" y="0"/>
            <a:ext cx="4505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Draw a Right Triangle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an N height of the right triangle with “*”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“for” loop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****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*****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A3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0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7391400" y="381000"/>
            <a:ext cx="4419600" cy="584200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한 줄에 대해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문을 통해서 반복 출력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줄 내용 출력이 반복될 때 마다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문을 이용하여 </a:t>
            </a:r>
            <a:r>
              <a:rPr lang="en-US" altLang="ko-KR" dirty="0" smtClean="0">
                <a:solidFill>
                  <a:schemeClr val="bg1"/>
                </a:solidFill>
              </a:rPr>
              <a:t>j</a:t>
            </a:r>
            <a:r>
              <a:rPr lang="ko-KR" altLang="en-US" dirty="0" smtClean="0">
                <a:solidFill>
                  <a:schemeClr val="bg1"/>
                </a:solidFill>
              </a:rPr>
              <a:t>값을 증가시키면 </a:t>
            </a:r>
            <a:r>
              <a:rPr lang="en-US" altLang="ko-KR" dirty="0" smtClean="0">
                <a:solidFill>
                  <a:schemeClr val="bg1"/>
                </a:solidFill>
              </a:rPr>
              <a:t>*</a:t>
            </a:r>
            <a:r>
              <a:rPr lang="ko-KR" altLang="en-US" dirty="0" smtClean="0">
                <a:solidFill>
                  <a:schemeClr val="bg1"/>
                </a:solidFill>
              </a:rPr>
              <a:t>의 출력 횟수를 증가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8100"/>
            <a:ext cx="432435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4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Draw an Equilateral Triangle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an N height of the equilateral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triangle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 “*”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“for”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loop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    *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  ***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*****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*******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*********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A4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9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6115050" y="552450"/>
            <a:ext cx="5695950" cy="567055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한 줄에 대하여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문을 이용하여 </a:t>
            </a:r>
            <a:r>
              <a:rPr lang="ko-KR" altLang="en-US" dirty="0" err="1" smtClean="0">
                <a:solidFill>
                  <a:schemeClr val="bg1"/>
                </a:solidFill>
              </a:rPr>
              <a:t>입력값</a:t>
            </a:r>
            <a:r>
              <a:rPr lang="ko-KR" altLang="en-US" dirty="0" smtClean="0">
                <a:solidFill>
                  <a:schemeClr val="bg1"/>
                </a:solidFill>
              </a:rPr>
              <a:t> 만큼 줄 출력 반복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줄의 내용으로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문을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번 사용하며 </a:t>
            </a:r>
            <a:r>
              <a:rPr lang="ko-KR" altLang="en-US" dirty="0" err="1" smtClean="0">
                <a:solidFill>
                  <a:schemeClr val="bg1"/>
                </a:solidFill>
              </a:rPr>
              <a:t>첫번째와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세번째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문은 동일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첫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err="1" smtClean="0">
                <a:solidFill>
                  <a:schemeClr val="bg1"/>
                </a:solidFill>
              </a:rPr>
              <a:t>세번째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문은 출력 될 때마다 </a:t>
            </a:r>
            <a:r>
              <a:rPr lang="ko-KR" altLang="en-US" dirty="0" err="1" smtClean="0">
                <a:solidFill>
                  <a:schemeClr val="bg1"/>
                </a:solidFill>
              </a:rPr>
              <a:t>입력값</a:t>
            </a:r>
            <a:r>
              <a:rPr lang="ko-KR" altLang="en-US" dirty="0" smtClean="0">
                <a:solidFill>
                  <a:schemeClr val="bg1"/>
                </a:solidFill>
              </a:rPr>
              <a:t> 만큼의 공백에서 한 칸씩 줄어들며 출력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두번째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문은 출력 될 때마다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에서 부터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씩 증가하며 출력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34" y="-41275"/>
            <a:ext cx="5134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Draw an Inverted Equilateral Triangle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N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an N height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of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inverted equilateral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triangle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with “*”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“for”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or “while” loop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>
                <a:buClr>
                  <a:srgbClr val="838787"/>
                </a:buClr>
                <a:buSzPts val="4637"/>
              </a:pPr>
              <a:r>
                <a:rPr lang="en-US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*********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*******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*****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***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   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*</a:t>
              </a:r>
              <a:endParaRPr lang="en-US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A5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13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8" y="0"/>
            <a:ext cx="3916663" cy="6858000"/>
          </a:xfrm>
          <a:prstGeom prst="rect">
            <a:avLst/>
          </a:prstGeom>
        </p:spPr>
      </p:pic>
      <p:sp>
        <p:nvSpPr>
          <p:cNvPr id="6" name="텍스트 개체 틀 3"/>
          <p:cNvSpPr>
            <a:spLocks noGrp="1"/>
          </p:cNvSpPr>
          <p:nvPr>
            <p:ph type="body" idx="2"/>
          </p:nvPr>
        </p:nvSpPr>
        <p:spPr>
          <a:xfrm>
            <a:off x="5010150" y="400050"/>
            <a:ext cx="6800850" cy="5822950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한 줄에 대하여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문을 이용하여 </a:t>
            </a:r>
            <a:r>
              <a:rPr lang="ko-KR" altLang="en-US" dirty="0" err="1" smtClean="0">
                <a:solidFill>
                  <a:schemeClr val="bg1"/>
                </a:solidFill>
              </a:rPr>
              <a:t>입력값</a:t>
            </a:r>
            <a:r>
              <a:rPr lang="ko-KR" altLang="en-US" dirty="0" smtClean="0">
                <a:solidFill>
                  <a:schemeClr val="bg1"/>
                </a:solidFill>
              </a:rPr>
              <a:t> 만큼 줄 출력 반복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줄의 내용으로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문을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번 사용하며 </a:t>
            </a:r>
            <a:r>
              <a:rPr lang="ko-KR" altLang="en-US" dirty="0" err="1" smtClean="0">
                <a:solidFill>
                  <a:schemeClr val="bg1"/>
                </a:solidFill>
              </a:rPr>
              <a:t>첫번째와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세번째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문은 동일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첫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err="1" smtClean="0">
                <a:solidFill>
                  <a:schemeClr val="bg1"/>
                </a:solidFill>
              </a:rPr>
              <a:t>세번째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문은 출력 될 때마다 </a:t>
            </a:r>
            <a:r>
              <a:rPr lang="en-US" altLang="ko-KR" dirty="0" smtClean="0">
                <a:solidFill>
                  <a:schemeClr val="bg1"/>
                </a:solidFill>
              </a:rPr>
              <a:t>0</a:t>
            </a:r>
            <a:r>
              <a:rPr lang="ko-KR" altLang="en-US" dirty="0" smtClean="0">
                <a:solidFill>
                  <a:schemeClr val="bg1"/>
                </a:solidFill>
              </a:rPr>
              <a:t>부터 증가하며 공백 출력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두번째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for</a:t>
            </a:r>
            <a:r>
              <a:rPr lang="ko-KR" altLang="en-US" dirty="0" smtClean="0">
                <a:solidFill>
                  <a:schemeClr val="bg1"/>
                </a:solidFill>
              </a:rPr>
              <a:t>문은 출력 될 때마다 </a:t>
            </a:r>
            <a:r>
              <a:rPr lang="en-US" altLang="ko-KR" dirty="0" smtClean="0">
                <a:solidFill>
                  <a:schemeClr val="bg1"/>
                </a:solidFill>
              </a:rPr>
              <a:t>2n+1</a:t>
            </a:r>
            <a:r>
              <a:rPr lang="ko-KR" altLang="en-US" dirty="0" smtClean="0">
                <a:solidFill>
                  <a:schemeClr val="bg1"/>
                </a:solidFill>
              </a:rPr>
              <a:t>개부터 </a:t>
            </a:r>
            <a:r>
              <a:rPr lang="en-US" altLang="ko-KR" dirty="0" smtClean="0">
                <a:solidFill>
                  <a:schemeClr val="bg1"/>
                </a:solidFill>
              </a:rPr>
              <a:t>2</a:t>
            </a:r>
            <a:r>
              <a:rPr lang="ko-KR" altLang="en-US" dirty="0" smtClean="0">
                <a:solidFill>
                  <a:schemeClr val="bg1"/>
                </a:solidFill>
              </a:rPr>
              <a:t>개씩 감소하면서 </a:t>
            </a:r>
            <a:r>
              <a:rPr lang="en-US" altLang="ko-KR" dirty="0" smtClean="0">
                <a:solidFill>
                  <a:schemeClr val="bg1"/>
                </a:solidFill>
              </a:rPr>
              <a:t>*</a:t>
            </a:r>
            <a:r>
              <a:rPr lang="ko-KR" altLang="en-US" dirty="0" smtClean="0">
                <a:solidFill>
                  <a:schemeClr val="bg1"/>
                </a:solidFill>
              </a:rPr>
              <a:t> 출력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597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556</Words>
  <Application>Microsoft Office PowerPoint</Application>
  <PresentationFormat>와이드스크린</PresentationFormat>
  <Paragraphs>133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Avenir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21</cp:revision>
  <dcterms:created xsi:type="dcterms:W3CDTF">2022-03-25T05:53:39Z</dcterms:created>
  <dcterms:modified xsi:type="dcterms:W3CDTF">2022-03-28T07:40:23Z</dcterms:modified>
</cp:coreProperties>
</file>