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23C61-298B-412A-A01B-3548F0715E48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922DC-C8F8-46CA-AD09-26D0EA1C76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236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72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95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29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0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976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6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45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28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1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6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36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0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1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74351-7062-420C-B3C0-DCC2B1E6A5D7}" type="datetimeFigureOut">
              <a:rPr lang="ko-KR" altLang="en-US" smtClean="0"/>
              <a:t>2022-03-29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89F71-F911-450A-8A55-8103B8D8F2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1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3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8607972" y="551793"/>
            <a:ext cx="3203028" cy="5671207"/>
          </a:xfrm>
        </p:spPr>
        <p:txBody>
          <a:bodyPr/>
          <a:lstStyle/>
          <a:p>
            <a:r>
              <a:rPr lang="ko-KR" altLang="en-US" sz="1800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sz="1800" dirty="0" smtClean="0">
                <a:solidFill>
                  <a:schemeClr val="bg1"/>
                </a:solidFill>
              </a:rPr>
              <a:t> 밖에서 최대값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최소값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>
                <a:solidFill>
                  <a:schemeClr val="bg1"/>
                </a:solidFill>
              </a:rPr>
              <a:t>총</a:t>
            </a:r>
            <a:r>
              <a:rPr lang="ko-KR" altLang="en-US" sz="1800" dirty="0" smtClean="0">
                <a:solidFill>
                  <a:schemeClr val="bg1"/>
                </a:solidFill>
              </a:rPr>
              <a:t>합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입력 횟수 누적 변수 선언</a:t>
            </a:r>
            <a:endParaRPr lang="en-US" altLang="ko-KR" sz="1800" dirty="0" smtClean="0">
              <a:solidFill>
                <a:schemeClr val="bg1"/>
              </a:solidFill>
            </a:endParaRPr>
          </a:p>
          <a:p>
            <a:r>
              <a:rPr lang="ko-KR" altLang="en-US" sz="1800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sz="1800" dirty="0" smtClean="0">
                <a:solidFill>
                  <a:schemeClr val="bg1"/>
                </a:solidFill>
              </a:rPr>
              <a:t> 입력을 받으면 기존에 저장된 최대값보다 큰지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기존에 저장된 최소값보다 작은지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확인하고 만족하면 저장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총합 누적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입력 횟수 누적</a:t>
            </a:r>
            <a:r>
              <a:rPr lang="en-US" altLang="ko-KR" sz="1800" dirty="0" smtClean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증가</a:t>
            </a:r>
            <a:r>
              <a:rPr lang="en-US" altLang="ko-KR" sz="1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sz="1800" dirty="0" smtClean="0">
                <a:solidFill>
                  <a:schemeClr val="bg1"/>
                </a:solidFill>
              </a:rPr>
              <a:t>총합과 입력 누적 횟수 이용하여 평균</a:t>
            </a:r>
            <a:r>
              <a:rPr lang="en-US" altLang="ko-KR" sz="1800" dirty="0">
                <a:solidFill>
                  <a:schemeClr val="bg1"/>
                </a:solidFill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</a:rPr>
              <a:t>구하여 출력하고 저장된 최대값</a:t>
            </a:r>
            <a:r>
              <a:rPr lang="en-US" altLang="ko-KR" sz="1800" dirty="0" smtClean="0">
                <a:solidFill>
                  <a:schemeClr val="bg1"/>
                </a:solidFill>
              </a:rPr>
              <a:t>, </a:t>
            </a:r>
            <a:r>
              <a:rPr lang="ko-KR" altLang="en-US" sz="1800" dirty="0" smtClean="0">
                <a:solidFill>
                  <a:schemeClr val="bg1"/>
                </a:solidFill>
              </a:rPr>
              <a:t>최소값 출력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77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0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Counting by Time of Number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numbers of positive, negative, odd and even numbers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0, O – 0, E –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-3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1, N –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O –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1,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 - 1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4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 –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2,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 – 1, O – 1, E -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8276896" y="504497"/>
            <a:ext cx="3534103" cy="571850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음수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양수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홀수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짝수 누적 횟수에 해당하는 </a:t>
            </a:r>
            <a:r>
              <a:rPr lang="en-US" altLang="ko-KR" dirty="0" smtClean="0">
                <a:solidFill>
                  <a:schemeClr val="bg1"/>
                </a:solidFill>
              </a:rPr>
              <a:t>count[] </a:t>
            </a:r>
            <a:r>
              <a:rPr lang="ko-KR" altLang="en-US" dirty="0" err="1" smtClean="0">
                <a:solidFill>
                  <a:schemeClr val="bg1"/>
                </a:solidFill>
              </a:rPr>
              <a:t>반복문</a:t>
            </a:r>
            <a:r>
              <a:rPr lang="ko-KR" altLang="en-US" dirty="0" smtClean="0">
                <a:solidFill>
                  <a:schemeClr val="bg1"/>
                </a:solidFill>
              </a:rPr>
              <a:t> 밖에 초기화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반복문에서</a:t>
            </a:r>
            <a:r>
              <a:rPr lang="ko-KR" altLang="en-US" dirty="0" smtClean="0">
                <a:solidFill>
                  <a:schemeClr val="bg1"/>
                </a:solidFill>
              </a:rPr>
              <a:t> 입력을 받고 음수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양수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홀수</a:t>
            </a:r>
            <a:r>
              <a:rPr lang="en-US" altLang="ko-KR" dirty="0" smtClean="0">
                <a:solidFill>
                  <a:schemeClr val="bg1"/>
                </a:solidFill>
              </a:rPr>
              <a:t>/</a:t>
            </a:r>
            <a:r>
              <a:rPr lang="ko-KR" altLang="en-US" dirty="0" smtClean="0">
                <a:solidFill>
                  <a:schemeClr val="bg1"/>
                </a:solidFill>
              </a:rPr>
              <a:t>짝수 확인 후 해당 변수 증가 후 출력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087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221</Words>
  <Application>Microsoft Office PowerPoint</Application>
  <PresentationFormat>와이드스크린</PresentationFormat>
  <Paragraphs>38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5</cp:revision>
  <dcterms:created xsi:type="dcterms:W3CDTF">2022-03-29T07:44:10Z</dcterms:created>
  <dcterms:modified xsi:type="dcterms:W3CDTF">2022-03-29T07:52:31Z</dcterms:modified>
</cp:coreProperties>
</file>