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2CB2-0A20-4321-8639-B2CE3B33025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6E86-4FD6-4E53-A8B5-C5E5F9BB2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41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8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95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96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10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7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5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DD97-60AC-44BC-91BB-6550F86EEE7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E023-0049-44E1-B10D-C68529A3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0970"/>
          <a:stretch/>
        </p:blipFill>
        <p:spPr>
          <a:xfrm>
            <a:off x="7716420" y="0"/>
            <a:ext cx="265073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63" y="0"/>
            <a:ext cx="652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0"/>
            <a:ext cx="1057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Banking System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runs indefinitely until the user tries terminating it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000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8000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8264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Program to Calculate the Sum of Multiples of N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the M and N respectively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 of multiples of N from 1 to 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SUM : 50(5, 10, 15, 20)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P3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1" y="0"/>
            <a:ext cx="995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Encryption and Decryption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your own encryption algorithm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 a-&gt;b, b-&gt;c, c-&gt;d, d-&gt;e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Encryption</a:t>
              </a:r>
            </a:p>
            <a:p>
              <a:pPr marL="457200" indent="-4572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 Encryption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 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school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6" y="0"/>
            <a:ext cx="924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Data Confirmation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your conditions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number of conditions should be at least 5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#1 : The string length should be over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#2 : The string should contains the character ‘k’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….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abdefewqqwer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kdefkdie123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P5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236</Words>
  <Application>Microsoft Office PowerPoint</Application>
  <PresentationFormat>와이드스크린</PresentationFormat>
  <Paragraphs>73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2022-03-30T07:51:50Z</dcterms:created>
  <dcterms:modified xsi:type="dcterms:W3CDTF">2022-03-30T08:24:01Z</dcterms:modified>
</cp:coreProperties>
</file>