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3320-BB6B-4929-BB29-85120BD7A23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7980-03D0-43A1-9372-0EE2C4104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7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3320-BB6B-4929-BB29-85120BD7A23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7980-03D0-43A1-9372-0EE2C4104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67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3320-BB6B-4929-BB29-85120BD7A23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7980-03D0-43A1-9372-0EE2C4104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2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3320-BB6B-4929-BB29-85120BD7A23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7980-03D0-43A1-9372-0EE2C4104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0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3320-BB6B-4929-BB29-85120BD7A23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7980-03D0-43A1-9372-0EE2C4104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1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3320-BB6B-4929-BB29-85120BD7A23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7980-03D0-43A1-9372-0EE2C4104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4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3320-BB6B-4929-BB29-85120BD7A23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7980-03D0-43A1-9372-0EE2C4104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8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3320-BB6B-4929-BB29-85120BD7A23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7980-03D0-43A1-9372-0EE2C4104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80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3320-BB6B-4929-BB29-85120BD7A23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7980-03D0-43A1-9372-0EE2C4104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0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3320-BB6B-4929-BB29-85120BD7A23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7980-03D0-43A1-9372-0EE2C4104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5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3320-BB6B-4929-BB29-85120BD7A23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7980-03D0-43A1-9372-0EE2C4104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3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3320-BB6B-4929-BB29-85120BD7A23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7980-03D0-43A1-9372-0EE2C4104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4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890587"/>
            <a:ext cx="66294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6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740" y="0"/>
            <a:ext cx="333861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7558" b="75385"/>
          <a:stretch/>
        </p:blipFill>
        <p:spPr>
          <a:xfrm>
            <a:off x="8034215" y="2063262"/>
            <a:ext cx="1820190" cy="16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1</cp:revision>
  <dcterms:created xsi:type="dcterms:W3CDTF">2022-03-31T09:01:50Z</dcterms:created>
  <dcterms:modified xsi:type="dcterms:W3CDTF">2022-03-31T09:04:44Z</dcterms:modified>
</cp:coreProperties>
</file>