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6" r:id="rId3"/>
    <p:sldId id="256" r:id="rId4"/>
    <p:sldId id="293" r:id="rId5"/>
    <p:sldId id="257" r:id="rId6"/>
    <p:sldId id="258" r:id="rId7"/>
    <p:sldId id="259" r:id="rId8"/>
    <p:sldId id="260" r:id="rId9"/>
    <p:sldId id="261" r:id="rId10"/>
    <p:sldId id="262" r:id="rId11"/>
    <p:sldId id="29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91" r:id="rId24"/>
    <p:sldId id="274" r:id="rId25"/>
    <p:sldId id="282" r:id="rId26"/>
    <p:sldId id="30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76" r:id="rId36"/>
    <p:sldId id="277" r:id="rId37"/>
    <p:sldId id="278" r:id="rId38"/>
    <p:sldId id="279" r:id="rId39"/>
    <p:sldId id="281" r:id="rId40"/>
    <p:sldId id="280" r:id="rId41"/>
    <p:sldId id="295" r:id="rId42"/>
    <p:sldId id="296" r:id="rId43"/>
    <p:sldId id="297" r:id="rId44"/>
    <p:sldId id="298" r:id="rId45"/>
    <p:sldId id="299" r:id="rId46"/>
    <p:sldId id="300" r:id="rId47"/>
    <p:sldId id="307" r:id="rId48"/>
    <p:sldId id="308" r:id="rId49"/>
    <p:sldId id="309" r:id="rId50"/>
    <p:sldId id="310" r:id="rId51"/>
    <p:sldId id="31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2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4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04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35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01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0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6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39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CD99-6EBE-45E2-BD09-0E9B705C5E54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C0DD-E08C-4FA4-B3FE-E792C27E2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2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명령모드에서 </a:t>
            </a:r>
            <a:r>
              <a:rPr lang="en-US" altLang="ko-KR" dirty="0" err="1" smtClean="0"/>
              <a:t>gg</a:t>
            </a:r>
            <a:r>
              <a:rPr lang="ko-KR" altLang="en-US" dirty="0" smtClean="0"/>
              <a:t>를 입력하여 문서의 </a:t>
            </a:r>
            <a:r>
              <a:rPr lang="ko-KR" altLang="en-US" dirty="0" err="1" smtClean="0"/>
              <a:t>맨앞으로</a:t>
            </a:r>
            <a:r>
              <a:rPr lang="ko-KR" altLang="en-US" dirty="0" smtClean="0"/>
              <a:t> 커서가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17" y="2005806"/>
            <a:ext cx="6267450" cy="3990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540417"/>
            <a:ext cx="6267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편집기에서 문자열 변경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:s/snow/rain :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커저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아래로 만나는 첫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단어 교체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:s/snow/rain/g :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커저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아래로 만나는 모든 단어 교체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:3,7s/snow/rain : 3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사이에서 처음 만나는 단어 교체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:3,7s/snow/rain/g : 3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사이에서 만나는 모든 단어 교체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:s/snow// :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커저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아래로 만나는 첫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번재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단어를 지운다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:s/snow//g :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커저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아래로 만나는 모든 단어를 지운다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⑦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:20s/snow/rain : 20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라인에서만 처음 만나는 단어 교체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81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명령모드에서 </a:t>
            </a:r>
            <a:r>
              <a:rPr lang="en-US" altLang="ko-KR" sz="1800" dirty="0" smtClean="0"/>
              <a:t>/snow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입력시</a:t>
            </a:r>
            <a:r>
              <a:rPr lang="ko-KR" altLang="en-US" sz="1800" dirty="0" smtClean="0"/>
              <a:t> 상단에서 </a:t>
            </a:r>
            <a:r>
              <a:rPr lang="ko-KR" altLang="en-US" sz="1800" dirty="0" err="1" smtClean="0"/>
              <a:t>첫번째로</a:t>
            </a:r>
            <a:r>
              <a:rPr lang="ko-KR" altLang="en-US" sz="1800" dirty="0" smtClean="0"/>
              <a:t> 검색되는 </a:t>
            </a:r>
            <a:r>
              <a:rPr lang="en-US" altLang="ko-KR" sz="1800" dirty="0" smtClean="0"/>
              <a:t>snow</a:t>
            </a:r>
            <a:r>
              <a:rPr lang="ko-KR" altLang="en-US" sz="1800" dirty="0" smtClean="0"/>
              <a:t>라는 단어 위치로 커서 이동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 smtClean="0"/>
              <a:t>그 상태에서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누르면 현재 커서 위치 기준 하단에 위치한 다음 검색어로 이동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N</a:t>
            </a:r>
            <a:r>
              <a:rPr lang="ko-KR" altLang="en-US" sz="1800" dirty="0" smtClean="0"/>
              <a:t>을 누르면 현재 커서 위치 기준 상단에 위치한 이전 검색어로 이동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32" y="1970004"/>
            <a:ext cx="6134100" cy="3990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64" y="2574256"/>
            <a:ext cx="6153150" cy="401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13" y="3178508"/>
            <a:ext cx="6286500" cy="401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0" y="3811335"/>
            <a:ext cx="6286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0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/>
              <a:t>명령모드에서 </a:t>
            </a:r>
            <a:r>
              <a:rPr lang="en-US" altLang="ko-KR" sz="1800" dirty="0"/>
              <a:t>?</a:t>
            </a:r>
            <a:r>
              <a:rPr lang="en-US" altLang="ko-KR" sz="1800" dirty="0" smtClean="0"/>
              <a:t>snow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입력시</a:t>
            </a:r>
            <a:r>
              <a:rPr lang="ko-KR" altLang="en-US" sz="1800" dirty="0" smtClean="0"/>
              <a:t> 하단에서 </a:t>
            </a:r>
            <a:r>
              <a:rPr lang="ko-KR" altLang="en-US" sz="1800" dirty="0" err="1" smtClean="0"/>
              <a:t>첫번째로</a:t>
            </a:r>
            <a:r>
              <a:rPr lang="ko-KR" altLang="en-US" sz="1800" dirty="0" smtClean="0"/>
              <a:t> 검색되는 </a:t>
            </a:r>
            <a:r>
              <a:rPr lang="en-US" altLang="ko-KR" sz="1800" dirty="0" smtClean="0"/>
              <a:t>snow</a:t>
            </a:r>
            <a:r>
              <a:rPr lang="ko-KR" altLang="en-US" sz="1800" dirty="0" smtClean="0"/>
              <a:t>라는 단어 위치로 커서 이동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그 상태에서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누르면 현재 커서 위치 기준 하단에 위치한 다음 검색어로 이동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N</a:t>
            </a:r>
            <a:r>
              <a:rPr lang="ko-KR" altLang="en-US" sz="1800" dirty="0" smtClean="0"/>
              <a:t>을 누르면 현재 커서 위치 기준 상단에 위치한 이전 검색어로 이동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435"/>
            <a:ext cx="6124575" cy="4019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43" y="2599824"/>
            <a:ext cx="629602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725" y="3278313"/>
            <a:ext cx="6134100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07" y="3947277"/>
            <a:ext cx="61722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9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8592"/>
            <a:ext cx="6315075" cy="407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: s/snow/rain</a:t>
            </a:r>
            <a:r>
              <a:rPr lang="ko-KR" altLang="en-US" sz="2400" dirty="0" err="1" smtClean="0"/>
              <a:t>입력시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현재 커서 위치 기준으로 하단으로 </a:t>
            </a:r>
            <a:r>
              <a:rPr lang="ko-KR" altLang="en-US" sz="2400" dirty="0" err="1" smtClean="0"/>
              <a:t>첫번째</a:t>
            </a:r>
            <a:r>
              <a:rPr lang="ko-KR" altLang="en-US" sz="2400" dirty="0" smtClean="0"/>
              <a:t> 검색되는 </a:t>
            </a:r>
            <a:r>
              <a:rPr lang="en-US" altLang="ko-KR" sz="2400" dirty="0" smtClean="0"/>
              <a:t>snow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rain</a:t>
            </a:r>
            <a:r>
              <a:rPr lang="ko-KR" altLang="en-US" sz="2400" dirty="0" smtClean="0"/>
              <a:t>으로 변경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112960"/>
            <a:ext cx="6267450" cy="4010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05125"/>
            <a:ext cx="6134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95475"/>
            <a:ext cx="6153150" cy="39814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명령어 모드에서 </a:t>
            </a:r>
            <a:r>
              <a:rPr lang="en-US" altLang="ko-KR" sz="2800" dirty="0" smtClean="0"/>
              <a:t>: s/snow/rain/g </a:t>
            </a:r>
            <a:r>
              <a:rPr lang="ko-KR" altLang="en-US" sz="2800" dirty="0" err="1" smtClean="0"/>
              <a:t>입력시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커서가 위치할 줄의 모든 </a:t>
            </a:r>
            <a:r>
              <a:rPr lang="en-US" altLang="ko-KR" sz="2800" dirty="0" smtClean="0"/>
              <a:t>snow</a:t>
            </a:r>
            <a:r>
              <a:rPr lang="ko-KR" altLang="en-US" sz="2800" dirty="0" smtClean="0"/>
              <a:t>라는 글자가 </a:t>
            </a:r>
            <a:r>
              <a:rPr lang="en-US" altLang="ko-KR" sz="2800" dirty="0" smtClean="0"/>
              <a:t>rain</a:t>
            </a:r>
            <a:r>
              <a:rPr lang="ko-KR" altLang="en-US" sz="2800" dirty="0" smtClean="0"/>
              <a:t>으로 변경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33662"/>
            <a:ext cx="6124575" cy="39909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31" y="3371849"/>
            <a:ext cx="6134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:3,7s/snow/rain </a:t>
            </a:r>
            <a:r>
              <a:rPr lang="ko-KR" altLang="en-US" sz="2400" dirty="0" err="1" smtClean="0"/>
              <a:t>명령시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3</a:t>
            </a:r>
            <a:r>
              <a:rPr lang="ko-KR" altLang="en-US" sz="2400" dirty="0" smtClean="0"/>
              <a:t>번째 줄에서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번째 줄까지 각 줄마다 첫 번째로 검색되는</a:t>
            </a:r>
            <a:r>
              <a:rPr lang="en-US" altLang="ko-KR" sz="2400" dirty="0" smtClean="0"/>
              <a:t> snow</a:t>
            </a:r>
            <a:r>
              <a:rPr lang="ko-KR" altLang="en-US" sz="2400" dirty="0" smtClean="0"/>
              <a:t>라는 글자는 </a:t>
            </a:r>
            <a:r>
              <a:rPr lang="en-US" altLang="ko-KR" sz="2400" dirty="0" smtClean="0"/>
              <a:t>rain</a:t>
            </a:r>
            <a:r>
              <a:rPr lang="ko-KR" altLang="en-US" sz="2400" dirty="0" smtClean="0"/>
              <a:t>으로 변경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9287"/>
            <a:ext cx="6124575" cy="4019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919287"/>
            <a:ext cx="6124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3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명령모드에서 </a:t>
            </a:r>
            <a:r>
              <a:rPr lang="en-US" altLang="ko-KR" sz="2800" dirty="0" smtClean="0"/>
              <a:t>:3,7s/snow/rain/g </a:t>
            </a:r>
            <a:r>
              <a:rPr lang="ko-KR" altLang="en-US" sz="2800" dirty="0" err="1" smtClean="0"/>
              <a:t>명령시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3</a:t>
            </a:r>
            <a:r>
              <a:rPr lang="ko-KR" altLang="en-US" sz="2800" dirty="0" smtClean="0"/>
              <a:t>번째 줄에서 </a:t>
            </a:r>
            <a:r>
              <a:rPr lang="en-US" altLang="ko-KR" sz="2800" dirty="0" smtClean="0"/>
              <a:t>7</a:t>
            </a:r>
            <a:r>
              <a:rPr lang="ko-KR" altLang="en-US" sz="2800" dirty="0" smtClean="0"/>
              <a:t>번째 줄까지 각 줄마다 검색되는 모든</a:t>
            </a:r>
            <a:r>
              <a:rPr lang="en-US" altLang="ko-KR" sz="2800" dirty="0" smtClean="0"/>
              <a:t> snow</a:t>
            </a:r>
            <a:r>
              <a:rPr lang="ko-KR" altLang="en-US" sz="2800" dirty="0" smtClean="0"/>
              <a:t>라는 글자는 </a:t>
            </a:r>
            <a:r>
              <a:rPr lang="en-US" altLang="ko-KR" sz="2800" dirty="0" smtClean="0"/>
              <a:t>rain</a:t>
            </a:r>
            <a:r>
              <a:rPr lang="ko-KR" altLang="en-US" sz="2800" dirty="0" smtClean="0"/>
              <a:t>으로 변경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825625"/>
            <a:ext cx="6105525" cy="397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825625"/>
            <a:ext cx="61531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3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명령모드에서 </a:t>
            </a:r>
            <a:r>
              <a:rPr lang="en-US" altLang="ko-KR" sz="2800" dirty="0" smtClean="0"/>
              <a:t>s/snow//</a:t>
            </a:r>
            <a:r>
              <a:rPr lang="ko-KR" altLang="en-US" sz="2800" dirty="0" err="1" smtClean="0"/>
              <a:t>명령시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dirty="0" smtClean="0"/>
              <a:t>현재 커서가 위치한 줄의 앞에서 부터 </a:t>
            </a:r>
            <a:r>
              <a:rPr lang="ko-KR" altLang="en-US" sz="2800" dirty="0" err="1" smtClean="0"/>
              <a:t>첫번째로</a:t>
            </a:r>
            <a:r>
              <a:rPr lang="ko-KR" altLang="en-US" sz="2800" dirty="0" smtClean="0"/>
              <a:t> 검색되는 </a:t>
            </a:r>
            <a:r>
              <a:rPr lang="en-US" altLang="ko-KR" sz="2800" dirty="0" smtClean="0"/>
              <a:t>snow</a:t>
            </a:r>
            <a:r>
              <a:rPr lang="ko-KR" altLang="en-US" sz="2800" dirty="0" smtClean="0"/>
              <a:t>라는 글자를 지운다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75"/>
            <a:ext cx="6134100" cy="401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2000250"/>
            <a:ext cx="6105525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49" y="2019300"/>
            <a:ext cx="61150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s/snow//g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명령시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현재 커서가 위치한 줄에서 검색되는 모든 </a:t>
            </a:r>
            <a:r>
              <a:rPr lang="en-US" altLang="ko-KR" sz="2400" dirty="0" smtClean="0"/>
              <a:t>snow</a:t>
            </a:r>
            <a:r>
              <a:rPr lang="ko-KR" altLang="en-US" sz="2400" dirty="0" smtClean="0"/>
              <a:t>라는 글자를 지운다</a:t>
            </a:r>
            <a:r>
              <a:rPr lang="en-US" altLang="ko-KR" sz="2400" dirty="0" smtClean="0"/>
              <a:t>.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8475"/>
            <a:ext cx="6124575" cy="4000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3" y="1800226"/>
            <a:ext cx="6134100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76" y="1849440"/>
            <a:ext cx="6153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0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71" y="114935"/>
            <a:ext cx="4649905" cy="6743065"/>
          </a:xfrm>
        </p:spPr>
      </p:pic>
    </p:spTree>
    <p:extLst>
      <p:ext uri="{BB962C8B-B14F-4D97-AF65-F5344CB8AC3E}">
        <p14:creationId xmlns:p14="http://schemas.microsoft.com/office/powerpoint/2010/main" val="16282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:5s/snow/rain/</a:t>
            </a:r>
            <a:r>
              <a:rPr lang="ko-KR" altLang="en-US" sz="2400" dirty="0" err="1" smtClean="0"/>
              <a:t>명령시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5</a:t>
            </a:r>
            <a:r>
              <a:rPr lang="ko-KR" altLang="en-US" sz="2400" dirty="0" smtClean="0"/>
              <a:t>번째 줄에서 앞에서 부터 </a:t>
            </a:r>
            <a:r>
              <a:rPr lang="ko-KR" altLang="en-US" sz="2400" dirty="0" err="1" smtClean="0"/>
              <a:t>첫번째로</a:t>
            </a:r>
            <a:r>
              <a:rPr lang="ko-KR" altLang="en-US" sz="2400" dirty="0" smtClean="0"/>
              <a:t> 검색되는 </a:t>
            </a:r>
            <a:r>
              <a:rPr lang="en-US" altLang="ko-KR" sz="2400" dirty="0" smtClean="0"/>
              <a:t>snow</a:t>
            </a:r>
            <a:r>
              <a:rPr lang="ko-KR" altLang="en-US" sz="2400" dirty="0" smtClean="0"/>
              <a:t>라는 글자가 </a:t>
            </a:r>
            <a:r>
              <a:rPr lang="en-US" altLang="ko-KR" sz="2400" dirty="0" smtClean="0"/>
              <a:t>rain</a:t>
            </a:r>
            <a:r>
              <a:rPr lang="ko-KR" altLang="en-US" sz="2400" dirty="0" smtClean="0"/>
              <a:t>으로 변경된다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825625"/>
            <a:ext cx="6134100" cy="402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882775"/>
            <a:ext cx="61150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명령모드에서 </a:t>
            </a:r>
            <a:r>
              <a:rPr lang="en-US" altLang="ko-KR" sz="2800" dirty="0" smtClean="0"/>
              <a:t>:5,$s/snow/rain/</a:t>
            </a:r>
            <a:r>
              <a:rPr lang="ko-KR" altLang="en-US" sz="2800" dirty="0" err="1" smtClean="0"/>
              <a:t>명령시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5</a:t>
            </a:r>
            <a:r>
              <a:rPr lang="ko-KR" altLang="en-US" sz="2800" dirty="0" smtClean="0"/>
              <a:t>번째 줄에서 마지막 줄까지 각 줄마다 앞에서부터 </a:t>
            </a:r>
            <a:r>
              <a:rPr lang="ko-KR" altLang="en-US" sz="2800" dirty="0" err="1" smtClean="0"/>
              <a:t>첫번째로</a:t>
            </a:r>
            <a:r>
              <a:rPr lang="ko-KR" altLang="en-US" sz="2800" dirty="0" smtClean="0"/>
              <a:t> 검색되는 </a:t>
            </a:r>
            <a:r>
              <a:rPr lang="en-US" altLang="ko-KR" sz="2800" dirty="0" smtClean="0"/>
              <a:t>snow</a:t>
            </a:r>
            <a:r>
              <a:rPr lang="ko-KR" altLang="en-US" sz="2800" dirty="0" smtClean="0"/>
              <a:t>라는 글자가 </a:t>
            </a:r>
            <a:r>
              <a:rPr lang="en-US" altLang="ko-KR" sz="2800" dirty="0" smtClean="0"/>
              <a:t>rain</a:t>
            </a:r>
            <a:r>
              <a:rPr lang="ko-KR" altLang="en-US" sz="2800" dirty="0" smtClean="0"/>
              <a:t>으로 변경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34100" cy="3990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62" y="1709738"/>
            <a:ext cx="61245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:1,$s/snow/rain/g</a:t>
            </a:r>
            <a:r>
              <a:rPr lang="ko-KR" altLang="en-US" sz="2400" dirty="0" err="1" smtClean="0"/>
              <a:t>명령시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첫 번째 줄에서 마지막 줄까지 각 줄에 검색되는 모든 </a:t>
            </a:r>
            <a:r>
              <a:rPr lang="en-US" altLang="ko-KR" sz="2400" dirty="0" smtClean="0"/>
              <a:t>snow</a:t>
            </a:r>
            <a:r>
              <a:rPr lang="ko-KR" altLang="en-US" sz="2400" dirty="0" smtClean="0"/>
              <a:t>라는 글자가 </a:t>
            </a:r>
            <a:r>
              <a:rPr lang="en-US" altLang="ko-KR" sz="2400" dirty="0" smtClean="0"/>
              <a:t>rain</a:t>
            </a:r>
            <a:r>
              <a:rPr lang="ko-KR" altLang="en-US" sz="2400" dirty="0" smtClean="0"/>
              <a:t>으로 변경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09788"/>
            <a:ext cx="6134100" cy="3971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109788"/>
            <a:ext cx="6115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편집기에서 유용한 사용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a)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여러 개 파일을 동시에 편집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 filename1.txt filename2.txt filename3.txt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 *.txt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마지막행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명령 모드에서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bn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다음파일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: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bp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이전파일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, e#(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이전에 편집하던 파일로 돌아갈 수 있다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편집모드에서 기타 명령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:!ls (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쉘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명령어 실행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:e filename 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현재파일에서 다른 파일을 연다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[:f] or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[ctrl-g] 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 파일 명 등의 상황을 볼 수 있다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c)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현재파일을 다른 이름으로 저장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:w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newfilename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:3,6 w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newfilename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(3~6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라인 내용만 저장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:w %.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bak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현재파일을 백업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(3)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36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050" y="355282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Vim a.txt b.txt c.txt</a:t>
            </a:r>
            <a:r>
              <a:rPr lang="ko-KR" altLang="en-US" sz="2000" dirty="0" smtClean="0"/>
              <a:t>명령으로 편집기를 열면 </a:t>
            </a:r>
            <a:r>
              <a:rPr lang="ko-KR" altLang="en-US" sz="2000" dirty="0" err="1" smtClean="0"/>
              <a:t>첫번째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파일 </a:t>
            </a:r>
            <a:r>
              <a:rPr lang="en-US" altLang="ko-KR" sz="2000" dirty="0" smtClean="0"/>
              <a:t>a.txt</a:t>
            </a:r>
            <a:r>
              <a:rPr lang="ko-KR" altLang="en-US" sz="2000" dirty="0" smtClean="0"/>
              <a:t>를 보여주고 입력모드를 통해 </a:t>
            </a:r>
            <a:r>
              <a:rPr lang="ko-KR" altLang="en-US" sz="2000" dirty="0" err="1" smtClean="0"/>
              <a:t>수정가능하다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다음 파일로 넘어가기 위해 명령모드에서 </a:t>
            </a:r>
            <a:r>
              <a:rPr lang="en-US" altLang="ko-KR" sz="2000" dirty="0" smtClean="0"/>
              <a:t>:</a:t>
            </a:r>
            <a:r>
              <a:rPr lang="en-US" altLang="ko-KR" sz="2000" dirty="0" err="1" smtClean="0"/>
              <a:t>bn</a:t>
            </a:r>
            <a:r>
              <a:rPr lang="ko-KR" altLang="en-US" sz="2000" dirty="0" smtClean="0"/>
              <a:t>을 입력하면 </a:t>
            </a:r>
            <a:r>
              <a:rPr lang="ko-KR" altLang="en-US" sz="2000" dirty="0" err="1"/>
              <a:t>두</a:t>
            </a:r>
            <a:r>
              <a:rPr lang="ko-KR" altLang="en-US" sz="2000" dirty="0" err="1" smtClean="0"/>
              <a:t>번째</a:t>
            </a:r>
            <a:r>
              <a:rPr lang="ko-KR" altLang="en-US" sz="2000" dirty="0" smtClean="0"/>
              <a:t> 파일 </a:t>
            </a:r>
            <a:r>
              <a:rPr lang="en-US" altLang="ko-KR" sz="2000" dirty="0" smtClean="0"/>
              <a:t>b.txt</a:t>
            </a:r>
            <a:r>
              <a:rPr lang="ko-KR" altLang="en-US" sz="2000" dirty="0" smtClean="0"/>
              <a:t>를 보여준다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이전 파일로 넘어가기 위해 명령모드에서 </a:t>
            </a:r>
            <a:r>
              <a:rPr lang="en-US" altLang="ko-KR" sz="2000" dirty="0" smtClean="0"/>
              <a:t>:</a:t>
            </a:r>
            <a:r>
              <a:rPr lang="en-US" altLang="ko-KR" sz="2000" dirty="0" err="1" smtClean="0"/>
              <a:t>bp</a:t>
            </a:r>
            <a:r>
              <a:rPr lang="ko-KR" altLang="en-US" sz="2000" dirty="0" smtClean="0"/>
              <a:t>를 입력하면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파일 </a:t>
            </a:r>
            <a:r>
              <a:rPr lang="en-US" altLang="ko-KR" sz="2000" dirty="0" smtClean="0"/>
              <a:t>a.txt</a:t>
            </a:r>
            <a:r>
              <a:rPr lang="ko-KR" altLang="en-US" sz="2000" dirty="0" smtClean="0"/>
              <a:t>를 보여준다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>직전에 작업했던 파일로 넘어가기 위해 명령모드에서 </a:t>
            </a:r>
            <a:r>
              <a:rPr lang="en-US" altLang="ko-KR" sz="2000" dirty="0" smtClean="0"/>
              <a:t>:e#</a:t>
            </a:r>
            <a:r>
              <a:rPr lang="ko-KR" altLang="en-US" sz="2000" dirty="0" smtClean="0"/>
              <a:t>을 입력하면 이전에 작업하던 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파일 </a:t>
            </a:r>
            <a:r>
              <a:rPr lang="en-US" altLang="ko-KR" sz="2000" dirty="0" smtClean="0"/>
              <a:t>b.txt</a:t>
            </a:r>
            <a:r>
              <a:rPr lang="ko-KR" altLang="en-US" sz="2000" dirty="0" smtClean="0"/>
              <a:t>를 보여준다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5591175" cy="1219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2514600"/>
            <a:ext cx="6086475" cy="3971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88" y="2514600"/>
            <a:ext cx="6115050" cy="3990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98" y="2514600"/>
            <a:ext cx="6086475" cy="3990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8850" y="2543175"/>
            <a:ext cx="6153150" cy="3962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675" y="2543175"/>
            <a:ext cx="6153150" cy="4019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1550" y="2543175"/>
            <a:ext cx="6134100" cy="4019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01" y="2557462"/>
            <a:ext cx="6172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16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Vi *.txt</a:t>
            </a:r>
            <a:r>
              <a:rPr lang="ko-KR" altLang="en-US" sz="1800" dirty="0" smtClean="0"/>
              <a:t>명령어로 연 </a:t>
            </a:r>
            <a:r>
              <a:rPr lang="en-US" altLang="ko-KR" sz="1800" dirty="0" smtClean="0"/>
              <a:t>a.txt</a:t>
            </a:r>
            <a:r>
              <a:rPr lang="ko-KR" altLang="en-US" sz="1800" dirty="0" smtClean="0"/>
              <a:t>파일을 수정 후 </a:t>
            </a:r>
            <a:r>
              <a:rPr lang="en-US" altLang="ko-KR" sz="1800" dirty="0" smtClean="0"/>
              <a:t>:</a:t>
            </a:r>
            <a:r>
              <a:rPr lang="en-US" altLang="ko-KR" sz="1800" dirty="0" err="1" smtClean="0"/>
              <a:t>bn</a:t>
            </a:r>
            <a:r>
              <a:rPr lang="ko-KR" altLang="en-US" sz="1800" dirty="0" smtClean="0"/>
              <a:t>입력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저장하지 않고 파일 이동 시도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에러 발생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저장</a:t>
            </a:r>
            <a:r>
              <a:rPr lang="en-US" altLang="ko-KR" sz="1800" dirty="0" smtClean="0"/>
              <a:t>(:w) </a:t>
            </a:r>
            <a:r>
              <a:rPr lang="ko-KR" altLang="en-US" sz="1800" dirty="0" smtClean="0"/>
              <a:t>후 이동하거나 저장하지 않고 다음 파일 이동</a:t>
            </a:r>
            <a:r>
              <a:rPr lang="en-US" altLang="ko-KR" sz="1800" dirty="0" smtClean="0"/>
              <a:t>(:</a:t>
            </a:r>
            <a:r>
              <a:rPr lang="en-US" altLang="ko-KR" sz="1800" dirty="0" err="1" smtClean="0"/>
              <a:t>bn</a:t>
            </a:r>
            <a:r>
              <a:rPr lang="en-US" altLang="ko-KR" sz="1800" dirty="0" smtClean="0"/>
              <a:t>!)</a:t>
            </a:r>
            <a:r>
              <a:rPr lang="ko-KR" altLang="en-US" sz="1800" dirty="0" smtClean="0"/>
              <a:t>을 명령해야 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단 저장하지 않고 다음 파일 </a:t>
            </a:r>
            <a:r>
              <a:rPr lang="ko-KR" altLang="en-US" sz="1800" dirty="0" err="1" smtClean="0"/>
              <a:t>이동시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했을 시 닫기 전에 </a:t>
            </a:r>
            <a:r>
              <a:rPr lang="en-US" altLang="ko-KR" sz="1800" dirty="0" smtClean="0"/>
              <a:t>a.txt</a:t>
            </a:r>
            <a:r>
              <a:rPr lang="ko-KR" altLang="en-US" sz="1800" dirty="0" smtClean="0"/>
              <a:t>로 돌아와 저장 후 종료</a:t>
            </a:r>
            <a:r>
              <a:rPr lang="en-US" altLang="ko-KR" sz="1800" dirty="0" smtClean="0"/>
              <a:t>(:</a:t>
            </a:r>
            <a:r>
              <a:rPr lang="en-US" altLang="ko-KR" sz="1800" dirty="0" err="1" smtClean="0"/>
              <a:t>wq</a:t>
            </a:r>
            <a:r>
              <a:rPr lang="en-US" altLang="ko-KR" sz="1800" dirty="0" smtClean="0"/>
              <a:t>)</a:t>
            </a:r>
            <a:r>
              <a:rPr lang="ko-KR" altLang="en-US" sz="1800" dirty="0"/>
              <a:t>를</a:t>
            </a:r>
            <a:r>
              <a:rPr lang="ko-KR" altLang="en-US" sz="1800" dirty="0" smtClean="0"/>
              <a:t> 해주던가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저장하지 않고 종료</a:t>
            </a:r>
            <a:r>
              <a:rPr lang="en-US" altLang="ko-KR" sz="1800" dirty="0" smtClean="0"/>
              <a:t>(:q!)</a:t>
            </a:r>
            <a:r>
              <a:rPr lang="ko-KR" altLang="en-US" sz="1800" dirty="0" smtClean="0"/>
              <a:t>로 명령해야 한다</a:t>
            </a:r>
            <a:r>
              <a:rPr lang="en-US" altLang="ko-KR" sz="1800" dirty="0" smtClean="0"/>
              <a:t>.</a:t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0237"/>
            <a:ext cx="4962525" cy="1647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57611"/>
            <a:ext cx="4276725" cy="27044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44" y="4032423"/>
            <a:ext cx="4210052" cy="26392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469" y="1900237"/>
            <a:ext cx="3094136" cy="1968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940" y="2140444"/>
            <a:ext cx="3033522" cy="1938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469" y="4278801"/>
            <a:ext cx="2910754" cy="1874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070" y="4393100"/>
            <a:ext cx="3201626" cy="20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개행문자의</a:t>
            </a:r>
            <a:r>
              <a:rPr lang="ko-KR" altLang="en-US" sz="2400" dirty="0"/>
              <a:t> 처리를 확인하기 위하여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a.txt</a:t>
            </a:r>
            <a:r>
              <a:rPr lang="ko-KR" altLang="en-US" sz="2400" dirty="0"/>
              <a:t>를 </a:t>
            </a:r>
            <a:r>
              <a:rPr lang="en-US" altLang="ko-KR" sz="2400" dirty="0"/>
              <a:t>vi</a:t>
            </a:r>
            <a:r>
              <a:rPr lang="ko-KR" altLang="en-US" sz="2400" dirty="0"/>
              <a:t>편집기로 연 후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명령모드에서 </a:t>
            </a:r>
            <a:r>
              <a:rPr lang="en-US" altLang="ko-KR" sz="2400" dirty="0"/>
              <a:t>%!</a:t>
            </a:r>
            <a:r>
              <a:rPr lang="en-US" altLang="ko-KR" sz="2400" dirty="0" err="1"/>
              <a:t>xxd</a:t>
            </a:r>
            <a:r>
              <a:rPr lang="ko-KR" altLang="en-US" sz="2400" dirty="0"/>
              <a:t>입력하여 </a:t>
            </a:r>
            <a:r>
              <a:rPr lang="en-US" altLang="ko-KR" sz="2400" dirty="0"/>
              <a:t>ASCII</a:t>
            </a:r>
            <a:r>
              <a:rPr lang="ko-KR" altLang="en-US" sz="2400" dirty="0"/>
              <a:t>코드로 변환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원래 대로 돌아가기 위하여 </a:t>
            </a:r>
            <a:r>
              <a:rPr lang="en-US" altLang="ko-KR" sz="2400" dirty="0"/>
              <a:t>%!</a:t>
            </a:r>
            <a:r>
              <a:rPr lang="en-US" altLang="ko-KR" sz="2400" dirty="0" err="1"/>
              <a:t>xxd</a:t>
            </a:r>
            <a:r>
              <a:rPr lang="en-US" altLang="ko-KR" sz="2400" dirty="0"/>
              <a:t> –r </a:t>
            </a:r>
            <a:r>
              <a:rPr lang="ko-KR" altLang="en-US" sz="2400" dirty="0"/>
              <a:t>입력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124075"/>
            <a:ext cx="3638550" cy="3524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2124075"/>
            <a:ext cx="5705475" cy="3524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912" y="3043237"/>
            <a:ext cx="5324475" cy="3514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72284"/>
          <a:stretch/>
        </p:blipFill>
        <p:spPr>
          <a:xfrm>
            <a:off x="9751218" y="3636168"/>
            <a:ext cx="2016919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1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a.txt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 실행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명령모드에서 </a:t>
            </a:r>
            <a:r>
              <a:rPr lang="en-US" altLang="ko-KR" dirty="0" smtClean="0"/>
              <a:t>:!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명령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7258050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862137"/>
            <a:ext cx="72580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2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vi a.txt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vi</a:t>
            </a:r>
            <a:r>
              <a:rPr lang="ko-KR" altLang="en-US" sz="2800" dirty="0" smtClean="0"/>
              <a:t>편집기 실행 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명령모드에서 </a:t>
            </a:r>
            <a:r>
              <a:rPr lang="en-US" altLang="ko-KR" sz="2800" dirty="0" smtClean="0"/>
              <a:t>:e b.txt</a:t>
            </a:r>
            <a:r>
              <a:rPr lang="ko-KR" altLang="en-US" sz="2800" dirty="0" smtClean="0"/>
              <a:t>입력하여 </a:t>
            </a:r>
            <a:r>
              <a:rPr lang="en-US" altLang="ko-KR" sz="2800" dirty="0" smtClean="0"/>
              <a:t>b.txt</a:t>
            </a:r>
            <a:r>
              <a:rPr lang="ko-KR" altLang="en-US" sz="2800" dirty="0" smtClean="0"/>
              <a:t>파일을 열었다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37"/>
            <a:ext cx="7267575" cy="3248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712" y="2371725"/>
            <a:ext cx="7267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18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vi a.txt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 실행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명령모드에서 </a:t>
            </a:r>
            <a:r>
              <a:rPr lang="en-US" altLang="ko-KR" dirty="0" smtClean="0"/>
              <a:t>:f</a:t>
            </a:r>
            <a:r>
              <a:rPr lang="ko-KR" altLang="en-US" dirty="0" smtClean="0"/>
              <a:t>명령하여 현재 파일 정보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7049"/>
          <a:stretch/>
        </p:blipFill>
        <p:spPr>
          <a:xfrm>
            <a:off x="2705101" y="2224087"/>
            <a:ext cx="3105150" cy="3209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7" y="2224087"/>
            <a:ext cx="2943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편집기 사용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2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 a.txt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vi</a:t>
            </a:r>
            <a:r>
              <a:rPr lang="ko-KR" altLang="en-US" dirty="0" smtClean="0"/>
              <a:t>편집기 실행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ctrl+g</a:t>
            </a:r>
            <a:r>
              <a:rPr lang="ko-KR" altLang="en-US" dirty="0" smtClean="0"/>
              <a:t>입력하여 현재 파일 정보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205037"/>
            <a:ext cx="2943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Vim a.txt</a:t>
            </a:r>
            <a:r>
              <a:rPr lang="ko-KR" altLang="en-US" sz="2800" dirty="0" smtClean="0"/>
              <a:t>로 </a:t>
            </a:r>
            <a:r>
              <a:rPr lang="en-US" altLang="ko-KR" sz="2800" dirty="0" smtClean="0"/>
              <a:t>vi</a:t>
            </a:r>
            <a:r>
              <a:rPr lang="ko-KR" altLang="en-US" sz="2800" dirty="0" smtClean="0"/>
              <a:t>편집기 실행 후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명령모드에서 </a:t>
            </a:r>
            <a:r>
              <a:rPr lang="en-US" altLang="ko-KR" sz="2800" dirty="0" smtClean="0"/>
              <a:t>w another_a.txt</a:t>
            </a:r>
            <a:r>
              <a:rPr lang="ko-KR" altLang="en-US" sz="2800" dirty="0" smtClean="0"/>
              <a:t>입력하여 다른 파일로 저장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err="1" smtClean="0"/>
              <a:t>ls</a:t>
            </a:r>
            <a:r>
              <a:rPr lang="en-US" altLang="ko-KR" sz="2800" dirty="0" smtClean="0"/>
              <a:t> –al</a:t>
            </a:r>
            <a:r>
              <a:rPr lang="ko-KR" altLang="en-US" sz="2800" dirty="0" smtClean="0"/>
              <a:t>로 생성된 </a:t>
            </a:r>
            <a:r>
              <a:rPr lang="en-US" altLang="ko-KR" sz="2800" dirty="0" smtClean="0"/>
              <a:t>another_a.txt </a:t>
            </a:r>
            <a:r>
              <a:rPr lang="ko-KR" altLang="en-US" sz="2800" dirty="0" smtClean="0"/>
              <a:t>파일 확인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662"/>
            <a:ext cx="3095625" cy="3267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43" y="2252662"/>
            <a:ext cx="3209925" cy="3257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8" y="3038474"/>
            <a:ext cx="47910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0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Vim full.txt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vim</a:t>
            </a:r>
            <a:r>
              <a:rPr lang="ko-KR" altLang="en-US" sz="2400" dirty="0" smtClean="0"/>
              <a:t>편집기 실행 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명령모드에서 </a:t>
            </a:r>
            <a:r>
              <a:rPr lang="en-US" altLang="ko-KR" sz="2400" dirty="0" smtClean="0"/>
              <a:t>:3,6 w part_3to6.txt </a:t>
            </a:r>
            <a:r>
              <a:rPr lang="ko-KR" altLang="en-US" sz="2400" dirty="0" smtClean="0"/>
              <a:t>입력하여 </a:t>
            </a:r>
            <a:r>
              <a:rPr lang="en-US" altLang="ko-KR" sz="2400" dirty="0" smtClean="0"/>
              <a:t>part_3to6.txt </a:t>
            </a:r>
            <a:r>
              <a:rPr lang="ko-KR" altLang="en-US" sz="2400" dirty="0" smtClean="0"/>
              <a:t>파일 생성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cat part_3to6.txt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>3~6</a:t>
            </a:r>
            <a:r>
              <a:rPr lang="ko-KR" altLang="en-US" sz="2400" dirty="0" smtClean="0"/>
              <a:t>줄 내용만 저장된 것을 확인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57450"/>
            <a:ext cx="3219450" cy="3238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2495550"/>
            <a:ext cx="294322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75" y="2667000"/>
            <a:ext cx="477748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67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vim a.txt</a:t>
            </a:r>
            <a:r>
              <a:rPr lang="ko-KR" altLang="en-US" sz="3200" dirty="0" smtClean="0"/>
              <a:t>로 </a:t>
            </a:r>
            <a:r>
              <a:rPr lang="en-US" altLang="ko-KR" sz="3200" dirty="0" smtClean="0"/>
              <a:t>vi</a:t>
            </a:r>
            <a:r>
              <a:rPr lang="ko-KR" altLang="en-US" sz="3200" dirty="0" smtClean="0"/>
              <a:t>편집기 실행 후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명령모드에서 </a:t>
            </a:r>
            <a:r>
              <a:rPr lang="en-US" altLang="ko-KR" sz="3200" dirty="0" smtClean="0"/>
              <a:t>:w %.</a:t>
            </a:r>
            <a:r>
              <a:rPr lang="en-US" altLang="ko-KR" sz="3200" dirty="0" err="1" smtClean="0"/>
              <a:t>bak</a:t>
            </a:r>
            <a:r>
              <a:rPr lang="ko-KR" altLang="en-US" sz="3200" dirty="0" smtClean="0"/>
              <a:t>입력하여 백업파일 생성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ls</a:t>
            </a:r>
            <a:r>
              <a:rPr lang="en-US" altLang="ko-KR" sz="3200" dirty="0" smtClean="0"/>
              <a:t> –al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cat</a:t>
            </a:r>
            <a:r>
              <a:rPr lang="ko-KR" altLang="en-US" sz="3200" dirty="0" smtClean="0"/>
              <a:t>이용하여 생성 확인과 내용 확인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79310"/>
          <a:stretch/>
        </p:blipFill>
        <p:spPr>
          <a:xfrm>
            <a:off x="838201" y="2124075"/>
            <a:ext cx="1543050" cy="32575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133600"/>
            <a:ext cx="2676525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25" y="2143125"/>
            <a:ext cx="4972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7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1"/>
            <a:r>
              <a:rPr lang="en-US" altLang="ko-KR" dirty="0"/>
              <a:t>1) Notepad++</a:t>
            </a:r>
            <a:r>
              <a:rPr lang="ko-KR" altLang="en-US" dirty="0"/>
              <a:t>이용 </a:t>
            </a:r>
            <a:r>
              <a:rPr lang="ko-KR" altLang="en-US" dirty="0" err="1"/>
              <a:t>파일편집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[</a:t>
            </a:r>
            <a:r>
              <a:rPr lang="ko-KR" altLang="en-US" dirty="0"/>
              <a:t>오른쪽 상단 톱니바퀴 버튼</a:t>
            </a:r>
            <a:r>
              <a:rPr lang="en-US" altLang="ko-KR" dirty="0"/>
              <a:t>]</a:t>
            </a:r>
            <a:r>
              <a:rPr lang="ko-KR" altLang="en-US" dirty="0"/>
              <a:t>을 눌러 서버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passwor</a:t>
            </a:r>
            <a:r>
              <a:rPr lang="ko-KR" altLang="en-US" dirty="0"/>
              <a:t>입력 </a:t>
            </a:r>
            <a:r>
              <a:rPr lang="en-US" altLang="ko-KR" dirty="0"/>
              <a:t>(</a:t>
            </a:r>
            <a:r>
              <a:rPr lang="en-US" altLang="ko-KR" dirty="0" err="1"/>
              <a:t>sftp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endParaRPr lang="en-US" altLang="ko-KR" dirty="0"/>
          </a:p>
          <a:p>
            <a:pPr latinLnBrk="1"/>
            <a:r>
              <a:rPr lang="en-US" altLang="ko-KR" dirty="0"/>
              <a:t>    [</a:t>
            </a:r>
            <a:r>
              <a:rPr lang="ko-KR" altLang="en-US" dirty="0"/>
              <a:t>오른쪽 상단 나뭇잎 버튼</a:t>
            </a:r>
            <a:r>
              <a:rPr lang="en-US" altLang="ko-KR" dirty="0"/>
              <a:t>]</a:t>
            </a:r>
            <a:r>
              <a:rPr lang="ko-KR" altLang="en-US" dirty="0"/>
              <a:t>을 눌러 원하는 서버에 접속</a:t>
            </a:r>
          </a:p>
          <a:p>
            <a:pPr latinLnBrk="1"/>
            <a:r>
              <a:rPr lang="ko-KR" altLang="en-US" dirty="0"/>
              <a:t>② 오른쪽 상단 콤보 및 디렉토리 메뉴를 선택하여 필요한 파일 선택 및 편집</a:t>
            </a:r>
          </a:p>
          <a:p>
            <a:pPr latinLnBrk="1"/>
            <a:r>
              <a:rPr lang="ko-KR" altLang="en-US" dirty="0"/>
              <a:t>③ 편집이 완료되면 파일을 저장</a:t>
            </a:r>
            <a:r>
              <a:rPr lang="en-US" altLang="ko-KR" dirty="0"/>
              <a:t>-&gt; </a:t>
            </a:r>
            <a:r>
              <a:rPr lang="ko-KR" altLang="en-US" dirty="0"/>
              <a:t>파일을 저장 시 자동으로 서버로 업로드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(4)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46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Notepad++</a:t>
            </a:r>
            <a:r>
              <a:rPr lang="ko-KR" altLang="en-US" dirty="0" smtClean="0"/>
              <a:t>사이트에 접속하여 </a:t>
            </a:r>
            <a:r>
              <a:rPr lang="en-US" altLang="ko-KR" dirty="0" smtClean="0"/>
              <a:t>npp.8.2.1</a:t>
            </a:r>
            <a:r>
              <a:rPr lang="ko-KR" altLang="en-US" dirty="0" smtClean="0"/>
              <a:t>다운로드 후 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58" y="1690688"/>
            <a:ext cx="6795368" cy="47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0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Nopad</a:t>
            </a:r>
            <a:r>
              <a:rPr lang="en-US" altLang="ko-KR" sz="2400" dirty="0" smtClean="0"/>
              <a:t>++</a:t>
            </a:r>
            <a:r>
              <a:rPr lang="ko-KR" altLang="en-US" sz="2400" dirty="0" smtClean="0"/>
              <a:t>실행 후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Plugin – plugin admin</a:t>
            </a:r>
            <a:r>
              <a:rPr lang="ko-KR" altLang="en-US" sz="2400" dirty="0" smtClean="0"/>
              <a:t>에 들어가서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err="1" smtClean="0"/>
              <a:t>nppFTP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 후 체크하고 </a:t>
            </a:r>
            <a:r>
              <a:rPr lang="en-US" altLang="ko-KR" sz="2400" dirty="0" smtClean="0"/>
              <a:t>install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99" y="2321649"/>
            <a:ext cx="4657001" cy="3211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376" t="16088" r="40108" b="27397"/>
          <a:stretch/>
        </p:blipFill>
        <p:spPr>
          <a:xfrm>
            <a:off x="1460243" y="2395430"/>
            <a:ext cx="4729163" cy="30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44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28" y="1307611"/>
            <a:ext cx="7834344" cy="48964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빨간색 아이콘을 클릭하여 </a:t>
            </a:r>
            <a:r>
              <a:rPr lang="en-US" altLang="ko-KR" sz="2800" dirty="0" err="1" smtClean="0"/>
              <a:t>NppFTP</a:t>
            </a:r>
            <a:r>
              <a:rPr lang="ko-KR" altLang="en-US" sz="2800" dirty="0" smtClean="0"/>
              <a:t>열고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profile setting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클릭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5665422" y="1447311"/>
            <a:ext cx="142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31704" y="1618761"/>
            <a:ext cx="142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Add now</a:t>
            </a:r>
            <a:r>
              <a:rPr lang="ko-KR" altLang="en-US" sz="2400" dirty="0" smtClean="0"/>
              <a:t>로 프로필 추가하여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Hostname</a:t>
            </a:r>
            <a:r>
              <a:rPr lang="ko-KR" altLang="en-US" sz="2400" dirty="0" smtClean="0"/>
              <a:t>에 </a:t>
            </a:r>
            <a:r>
              <a:rPr lang="en-US" altLang="ko-KR" sz="2400" dirty="0" err="1" smtClean="0"/>
              <a:t>hostPC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ip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, connection type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SFTP</a:t>
            </a:r>
            <a:r>
              <a:rPr lang="ko-KR" altLang="en-US" sz="2400" dirty="0" smtClean="0"/>
              <a:t>로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서버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의 사용자 정보 입력 후 </a:t>
            </a:r>
            <a:r>
              <a:rPr lang="en-US" altLang="ko-KR" sz="2400" dirty="0" smtClean="0"/>
              <a:t>close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947069"/>
            <a:ext cx="5057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5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등록된 프로필로 연결하고 </a:t>
            </a:r>
            <a:r>
              <a:rPr lang="ko-KR" altLang="en-US" sz="3600" dirty="0" err="1" smtClean="0"/>
              <a:t>권한팝업창은</a:t>
            </a:r>
            <a:r>
              <a:rPr lang="ko-KR" altLang="en-US" sz="3600" dirty="0" smtClean="0"/>
              <a:t> 예 클릭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94880" cy="4559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75" y="3144044"/>
            <a:ext cx="4057650" cy="17145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284" y="2160191"/>
            <a:ext cx="142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편집기 기본 사용하기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vi </a:t>
            </a:r>
            <a:r>
              <a:rPr lang="en-US" altLang="ko-KR" dirty="0" err="1"/>
              <a:t>mytest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mytest</a:t>
            </a:r>
            <a:r>
              <a:rPr lang="ko-KR" altLang="en-US" dirty="0"/>
              <a:t>라는 파일을 만들고 파일에 내용을 기입</a:t>
            </a:r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명령모드</a:t>
            </a:r>
            <a:r>
              <a:rPr lang="en-US" altLang="ko-KR" dirty="0"/>
              <a:t>, </a:t>
            </a:r>
            <a:r>
              <a:rPr lang="ko-KR" altLang="en-US" dirty="0" err="1"/>
              <a:t>입력모드</a:t>
            </a:r>
            <a:r>
              <a:rPr lang="en-US" altLang="ko-KR" dirty="0"/>
              <a:t>, </a:t>
            </a:r>
            <a:r>
              <a:rPr lang="ko-KR" altLang="en-US" dirty="0"/>
              <a:t>마지막 행 </a:t>
            </a:r>
            <a:r>
              <a:rPr lang="ko-KR" altLang="en-US" dirty="0" err="1"/>
              <a:t>명령모드를</a:t>
            </a:r>
            <a:r>
              <a:rPr lang="ko-KR" altLang="en-US" dirty="0"/>
              <a:t> 전환하면서 작업</a:t>
            </a:r>
          </a:p>
          <a:p>
            <a:pPr latinLnBrk="1"/>
            <a:r>
              <a:rPr lang="ko-KR" altLang="en-US" dirty="0"/>
              <a:t>④ 각 모드에서 편집기 명령으로 제시한 키를 사용하여 실습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⑤ 삭제 실습 </a:t>
            </a:r>
            <a:r>
              <a:rPr lang="en-US" altLang="ko-KR" dirty="0"/>
              <a:t>: </a:t>
            </a:r>
            <a:r>
              <a:rPr lang="ko-KR" altLang="en-US" dirty="0"/>
              <a:t>한 줄 전부 지우기</a:t>
            </a:r>
            <a:r>
              <a:rPr lang="en-US" altLang="ko-KR" dirty="0"/>
              <a:t>(</a:t>
            </a:r>
            <a:r>
              <a:rPr lang="en-US" altLang="ko-KR" dirty="0" err="1"/>
              <a:t>dd</a:t>
            </a:r>
            <a:r>
              <a:rPr lang="en-US" altLang="ko-KR" dirty="0"/>
              <a:t>), </a:t>
            </a:r>
            <a:r>
              <a:rPr lang="ko-KR" altLang="en-US" dirty="0"/>
              <a:t>커져 뒤로 지우기</a:t>
            </a:r>
            <a:r>
              <a:rPr lang="en-US" altLang="ko-KR" dirty="0"/>
              <a:t>(D) </a:t>
            </a:r>
            <a:endParaRPr lang="ko-KR" altLang="en-US" dirty="0"/>
          </a:p>
          <a:p>
            <a:pPr latinLnBrk="1"/>
            <a:r>
              <a:rPr lang="ko-KR" altLang="en-US" dirty="0"/>
              <a:t>⑥ 복사 실습 </a:t>
            </a:r>
            <a:r>
              <a:rPr lang="en-US" altLang="ko-KR" dirty="0"/>
              <a:t>: </a:t>
            </a:r>
            <a:r>
              <a:rPr lang="ko-KR" altLang="en-US" dirty="0"/>
              <a:t>한 줄을 카피</a:t>
            </a:r>
            <a:r>
              <a:rPr lang="en-US" altLang="ko-KR" dirty="0"/>
              <a:t>(</a:t>
            </a:r>
            <a:r>
              <a:rPr lang="en-US" altLang="ko-KR" dirty="0" err="1"/>
              <a:t>yy</a:t>
            </a:r>
            <a:r>
              <a:rPr lang="en-US" altLang="ko-KR" dirty="0"/>
              <a:t>)</a:t>
            </a:r>
            <a:r>
              <a:rPr lang="ko-KR" altLang="en-US" dirty="0"/>
              <a:t>한 후 필요한 위치로 복사 </a:t>
            </a:r>
            <a:r>
              <a:rPr lang="en-US" altLang="ko-KR" dirty="0"/>
              <a:t>(p)</a:t>
            </a:r>
            <a:endParaRPr lang="ko-KR" altLang="en-US" dirty="0"/>
          </a:p>
          <a:p>
            <a:pPr latinLnBrk="1"/>
            <a:r>
              <a:rPr lang="ko-KR" altLang="en-US" dirty="0"/>
              <a:t>⑦ 변경 </a:t>
            </a:r>
            <a:r>
              <a:rPr lang="en-US" altLang="ko-KR" dirty="0"/>
              <a:t>: </a:t>
            </a:r>
            <a:r>
              <a:rPr lang="ko-KR" altLang="en-US" dirty="0"/>
              <a:t>어떤 단어를 선택한 후 변경 </a:t>
            </a:r>
            <a:r>
              <a:rPr lang="en-US" altLang="ko-KR" dirty="0"/>
              <a:t>(banana -&gt; apple (</a:t>
            </a:r>
            <a:r>
              <a:rPr lang="en-US" altLang="ko-KR" dirty="0" err="1"/>
              <a:t>cw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68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정상적으로 연결되면 윈도우의 탐색기처럼 서버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파일에 접근하여 수정 가능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908846"/>
            <a:ext cx="7343775" cy="45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41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Add now</a:t>
            </a:r>
            <a:r>
              <a:rPr lang="ko-KR" altLang="en-US" sz="2400" dirty="0" smtClean="0"/>
              <a:t>로 프로필 추가하여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Hostname</a:t>
            </a:r>
            <a:r>
              <a:rPr lang="ko-KR" altLang="en-US" sz="2400" dirty="0" smtClean="0"/>
              <a:t>에 </a:t>
            </a:r>
            <a:r>
              <a:rPr lang="en-US" altLang="ko-KR" sz="2400" dirty="0" err="1" smtClean="0"/>
              <a:t>hostPC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ip</a:t>
            </a:r>
            <a:r>
              <a:rPr lang="ko-KR" altLang="en-US" sz="2400" dirty="0" smtClean="0"/>
              <a:t>입력</a:t>
            </a:r>
            <a:r>
              <a:rPr lang="en-US" altLang="ko-KR" sz="2400" dirty="0" smtClean="0"/>
              <a:t>, connection type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SFTP</a:t>
            </a:r>
            <a:r>
              <a:rPr lang="ko-KR" altLang="en-US" sz="2400" dirty="0" smtClean="0"/>
              <a:t>로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서버</a:t>
            </a:r>
            <a:r>
              <a:rPr lang="en-US" altLang="ko-KR" sz="2400" dirty="0" smtClean="0"/>
              <a:t>PC</a:t>
            </a:r>
            <a:r>
              <a:rPr lang="ko-KR" altLang="en-US" sz="2400" dirty="0" smtClean="0"/>
              <a:t>의 사용자 정보 입력 후 </a:t>
            </a:r>
            <a:r>
              <a:rPr lang="en-US" altLang="ko-KR" sz="2400" dirty="0" smtClean="0"/>
              <a:t>close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947069"/>
            <a:ext cx="5057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6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등록된 프로필로 연결하고 </a:t>
            </a:r>
            <a:r>
              <a:rPr lang="ko-KR" altLang="en-US" sz="3600" dirty="0" err="1" smtClean="0"/>
              <a:t>권한팝업창은</a:t>
            </a:r>
            <a:r>
              <a:rPr lang="ko-KR" altLang="en-US" sz="3600" dirty="0" smtClean="0"/>
              <a:t> 예 클릭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94880" cy="4559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75" y="3144044"/>
            <a:ext cx="4057650" cy="17145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14284" y="2160191"/>
            <a:ext cx="14287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740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정상적으로 연결되면 윈도우의 탐색기처럼 서버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파일에 접근하여 수정 가능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908846"/>
            <a:ext cx="7343775" cy="45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수정하고자 하는 </a:t>
            </a:r>
            <a:r>
              <a:rPr lang="en-US" altLang="ko-KR" dirty="0" smtClean="0"/>
              <a:t>full.txt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메뉴에서 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61" y="2057400"/>
            <a:ext cx="8323878" cy="41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5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수정 후 </a:t>
            </a:r>
            <a:r>
              <a:rPr lang="en-US" altLang="ko-KR" sz="2800" dirty="0" err="1" smtClean="0"/>
              <a:t>ctrl+s</a:t>
            </a:r>
            <a:r>
              <a:rPr lang="ko-KR" altLang="en-US" sz="2800" dirty="0" smtClean="0"/>
              <a:t>로 저장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저장이 진행되면 우측 중단에 </a:t>
            </a:r>
            <a:r>
              <a:rPr lang="en-US" altLang="ko-KR" sz="2800" dirty="0" smtClean="0"/>
              <a:t>FTP</a:t>
            </a:r>
            <a:r>
              <a:rPr lang="ko-KR" altLang="en-US" sz="2800" dirty="0" smtClean="0"/>
              <a:t>에 대한 </a:t>
            </a:r>
            <a:r>
              <a:rPr lang="en-US" altLang="ko-KR" sz="2800" dirty="0" smtClean="0"/>
              <a:t>action</a:t>
            </a:r>
            <a:r>
              <a:rPr lang="ko-KR" altLang="en-US" sz="2800" dirty="0" smtClean="0"/>
              <a:t>으로 </a:t>
            </a:r>
            <a:r>
              <a:rPr lang="en-US" altLang="ko-KR" sz="2800" dirty="0" smtClean="0"/>
              <a:t>upload</a:t>
            </a:r>
            <a:r>
              <a:rPr lang="ko-KR" altLang="en-US" sz="2800" dirty="0" smtClean="0"/>
              <a:t>가 진행되는 것을 확인 할 수 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02" b="3181"/>
          <a:stretch/>
        </p:blipFill>
        <p:spPr>
          <a:xfrm>
            <a:off x="838200" y="1690688"/>
            <a:ext cx="8864878" cy="502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Puty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cat full.txt</a:t>
            </a:r>
            <a:r>
              <a:rPr lang="ko-KR" altLang="en-US" dirty="0" smtClean="0"/>
              <a:t>명령으로 변경된 </a:t>
            </a:r>
            <a:r>
              <a:rPr lang="en-US" altLang="ko-KR" dirty="0" smtClean="0"/>
              <a:t>full.txt</a:t>
            </a:r>
            <a:r>
              <a:rPr lang="ko-KR" altLang="en-US" dirty="0" smtClean="0"/>
              <a:t>이 정상적으로 저장된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85" y="2319337"/>
            <a:ext cx="9186429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723" y="249091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970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 b="19789"/>
          <a:stretch/>
        </p:blipFill>
        <p:spPr>
          <a:xfrm>
            <a:off x="2625970" y="234460"/>
            <a:ext cx="6244492" cy="6339250"/>
          </a:xfrm>
        </p:spPr>
      </p:pic>
    </p:spTree>
    <p:extLst>
      <p:ext uri="{BB962C8B-B14F-4D97-AF65-F5344CB8AC3E}">
        <p14:creationId xmlns:p14="http://schemas.microsoft.com/office/powerpoint/2010/main" val="4206961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6"/>
          <a:stretch/>
        </p:blipFill>
        <p:spPr>
          <a:xfrm>
            <a:off x="3003890" y="0"/>
            <a:ext cx="5264787" cy="6858000"/>
          </a:xfrm>
        </p:spPr>
      </p:pic>
    </p:spTree>
    <p:extLst>
      <p:ext uri="{BB962C8B-B14F-4D97-AF65-F5344CB8AC3E}">
        <p14:creationId xmlns:p14="http://schemas.microsoft.com/office/powerpoint/2010/main" val="107920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ko-KR" altLang="en-US" dirty="0" smtClean="0"/>
              <a:t>편집기 실행 명령어로 </a:t>
            </a:r>
            <a:r>
              <a:rPr lang="en-US" altLang="ko-KR" dirty="0" err="1" smtClean="0"/>
              <a:t>mytest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16" y="1949534"/>
            <a:ext cx="4103396" cy="26292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70" y="2609673"/>
            <a:ext cx="3960172" cy="2568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98" y="3275097"/>
            <a:ext cx="4158342" cy="26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14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/>
          <a:stretch/>
        </p:blipFill>
        <p:spPr>
          <a:xfrm>
            <a:off x="3166578" y="46892"/>
            <a:ext cx="5492868" cy="6811108"/>
          </a:xfrm>
        </p:spPr>
      </p:pic>
    </p:spTree>
    <p:extLst>
      <p:ext uri="{BB962C8B-B14F-4D97-AF65-F5344CB8AC3E}">
        <p14:creationId xmlns:p14="http://schemas.microsoft.com/office/powerpoint/2010/main" val="200999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 r="3598" b="14073"/>
          <a:stretch/>
        </p:blipFill>
        <p:spPr>
          <a:xfrm>
            <a:off x="3085610" y="21127"/>
            <a:ext cx="5737960" cy="6836873"/>
          </a:xfrm>
        </p:spPr>
      </p:pic>
    </p:spTree>
    <p:extLst>
      <p:ext uri="{BB962C8B-B14F-4D97-AF65-F5344CB8AC3E}">
        <p14:creationId xmlns:p14="http://schemas.microsoft.com/office/powerpoint/2010/main" val="204527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명령모드에서 </a:t>
            </a:r>
            <a:r>
              <a:rPr lang="en-US" altLang="ko-KR" dirty="0" err="1" smtClean="0"/>
              <a:t>dd</a:t>
            </a:r>
            <a:r>
              <a:rPr lang="ko-KR" altLang="en-US" dirty="0" smtClean="0"/>
              <a:t>입력을 통해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 삭제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01" y="1761666"/>
            <a:ext cx="6115904" cy="398200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44" y="2455166"/>
            <a:ext cx="614448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명령모드에서 </a:t>
            </a:r>
            <a:r>
              <a:rPr lang="en-US" altLang="ko-KR" dirty="0" smtClean="0"/>
              <a:t>D</a:t>
            </a:r>
            <a:r>
              <a:rPr lang="ko-KR" altLang="en-US" dirty="0" smtClean="0"/>
              <a:t>입력으로 마지막 줄 중간 이후로 삭제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5" y="1820797"/>
            <a:ext cx="6134956" cy="39439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43" y="2527107"/>
            <a:ext cx="615400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명령모드에서 </a:t>
            </a:r>
            <a:r>
              <a:rPr lang="en-US" altLang="ko-KR" dirty="0" err="1" smtClean="0"/>
              <a:t>yy</a:t>
            </a:r>
            <a:r>
              <a:rPr lang="ko-KR" altLang="en-US" dirty="0" smtClean="0"/>
              <a:t>를 입력하여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줄 복사 후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입력하여 </a:t>
            </a:r>
            <a:r>
              <a:rPr lang="ko-KR" altLang="en-US" dirty="0" err="1" smtClean="0"/>
              <a:t>붙어넣기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54" y="2009033"/>
            <a:ext cx="5830114" cy="404869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60" y="2615586"/>
            <a:ext cx="612543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1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efg</a:t>
            </a:r>
            <a:r>
              <a:rPr lang="ko-KR" altLang="en-US" sz="2800" dirty="0" smtClean="0"/>
              <a:t>에 커서를 올리고 </a:t>
            </a:r>
            <a:r>
              <a:rPr lang="en-US" altLang="ko-KR" sz="2800" dirty="0" err="1" smtClean="0"/>
              <a:t>cw</a:t>
            </a:r>
            <a:r>
              <a:rPr lang="ko-KR" altLang="en-US" sz="2800" dirty="0" smtClean="0"/>
              <a:t>를 입력하여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해당 단어가 삭제되고 입력보드로 변환</a:t>
            </a:r>
            <a:r>
              <a:rPr lang="en-US" altLang="ko-KR" sz="2800" dirty="0" smtClean="0"/>
              <a:t>,</a:t>
            </a:r>
            <a:br>
              <a:rPr lang="en-US" altLang="ko-KR" sz="2800" dirty="0" smtClean="0"/>
            </a:br>
            <a:r>
              <a:rPr lang="en-US" altLang="ko-KR" sz="2800" dirty="0" err="1" smtClean="0"/>
              <a:t>efg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/>
              <a:t>xyz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단어를 채워 넣었다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43" y="1690688"/>
            <a:ext cx="6106377" cy="402011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53" y="2206760"/>
            <a:ext cx="6077798" cy="4048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79" y="2771205"/>
            <a:ext cx="612543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686</Words>
  <Application>Microsoft Office PowerPoint</Application>
  <PresentationFormat>와이드스크린</PresentationFormat>
  <Paragraphs>88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용어 정리</vt:lpstr>
      <vt:lpstr>PowerPoint 프레젠테이션</vt:lpstr>
      <vt:lpstr>편집기 사용 실습</vt:lpstr>
      <vt:lpstr>PowerPoint 프레젠테이션</vt:lpstr>
      <vt:lpstr>vi 편집기 실행 명령어로 mytest파일 생성</vt:lpstr>
      <vt:lpstr>명령모드에서 dd입력을 통해 첫번째 줄 삭제</vt:lpstr>
      <vt:lpstr>명령모드에서 D입력으로 마지막 줄 중간 이후로 삭제</vt:lpstr>
      <vt:lpstr>명령모드에서 yy를 입력하여 첫번째 줄 복사 후 p를 입력하여 붙어넣기</vt:lpstr>
      <vt:lpstr>efg에 커서를 올리고 cw를 입력하여 해당 단어가 삭제되고 입력보드로 변환, efg 대신 xyz 단어를 채워 넣었다.</vt:lpstr>
      <vt:lpstr>명령모드에서 gg를 입력하여 문서의 맨앞으로 커서가 이동</vt:lpstr>
      <vt:lpstr>PowerPoint 프레젠테이션</vt:lpstr>
      <vt:lpstr>명령모드에서 /snow를 입력시 상단에서 첫번째로 검색되는 snow라는 단어 위치로 커서 이동 그 상태에서 n누르면 현재 커서 위치 기준 하단에 위치한 다음 검색어로 이동 N을 누르면 현재 커서 위치 기준 상단에 위치한 이전 검색어로 이동</vt:lpstr>
      <vt:lpstr>명령모드에서 ?snow를 입력시 하단에서 첫번째로 검색되는 snow라는 단어 위치로 커서 이동 그 상태에서 n누르면 현재 커서 위치 기준 하단에 위치한 다음 검색어로 이동 N을 누르면 현재 커서 위치 기준 상단에 위치한 이전 검색어로 이동</vt:lpstr>
      <vt:lpstr>명령모드에서 : s/snow/rain입력시 현재 커서 위치 기준으로 하단으로 첫번째 검색되는 snow를 rain으로 변경 </vt:lpstr>
      <vt:lpstr>명령어 모드에서 : s/snow/rain/g 입력시 커서가 위치할 줄의 모든 snow라는 글자가 rain으로 변경</vt:lpstr>
      <vt:lpstr>명령모드에서 :3,7s/snow/rain 명령시 3번째 줄에서 7번째 줄까지 각 줄마다 첫 번째로 검색되는 snow라는 글자는 rain으로 변경</vt:lpstr>
      <vt:lpstr>명령모드에서 :3,7s/snow/rain/g 명령시 3번째 줄에서 7번째 줄까지 각 줄마다 검색되는 모든 snow라는 글자는 rain으로 변경</vt:lpstr>
      <vt:lpstr>명령모드에서 s/snow//명령시 현재 커서가 위치한 줄의 앞에서 부터 첫번째로 검색되는 snow라는 글자를 지운다.</vt:lpstr>
      <vt:lpstr>명령모드에서 s/snow//g를 명령시 현재 커서가 위치한 줄에서 검색되는 모든 snow라는 글자를 지운다. </vt:lpstr>
      <vt:lpstr>명령모드에서 :5s/snow/rain/명령시 5번째 줄에서 앞에서 부터 첫번째로 검색되는 snow라는 글자가 rain으로 변경된다.</vt:lpstr>
      <vt:lpstr>명령모드에서 :5,$s/snow/rain/명령시 5번째 줄에서 마지막 줄까지 각 줄마다 앞에서부터 첫번째로 검색되는 snow라는 글자가 rain으로 변경</vt:lpstr>
      <vt:lpstr>명령모드에서 :1,$s/snow/rain/g명령시 첫 번째 줄에서 마지막 줄까지 각 줄에 검색되는 모든 snow라는 글자가 rain으로 변경</vt:lpstr>
      <vt:lpstr>PowerPoint 프레젠테이션</vt:lpstr>
      <vt:lpstr>Vim a.txt b.txt c.txt명령으로 편집기를 열면 첫번째 파일 a.txt를 보여주고 입력모드를 통해 수정가능하다. 다음 파일로 넘어가기 위해 명령모드에서 :bn을 입력하면 두번째 파일 b.txt를 보여준다. 이전 파일로 넘어가기 위해 명령모드에서 :bp를 입력하면 첫번째 파일 a.txt를 보여준다. 직전에 작업했던 파일로 넘어가기 위해 명령모드에서 :e#을 입력하면 이전에 작업하던 두번째 파일 b.txt를 보여준다.</vt:lpstr>
      <vt:lpstr>Vi *.txt명령어로 연 a.txt파일을 수정 후 :bn입력 - 저장하지 않고 파일 이동 시도 에러 발생 저장(:w) 후 이동하거나 저장하지 않고 다음 파일 이동(:bn!)을 명령해야 한다. 단 저장하지 않고 다음 파일 이동시 했을 시 닫기 전에 a.txt로 돌아와 저장 후 종료(:wq)를 해주던가, 저장하지 않고 종료(:q!)로 명령해야 한다. </vt:lpstr>
      <vt:lpstr>개행문자의 처리를 확인하기 위하여  a.txt를 vi편집기로 연 후 명령모드에서 %!xxd입력하여 ASCII코드로 변환. 원래 대로 돌아가기 위하여 %!xxd –r 입력.</vt:lpstr>
      <vt:lpstr>vi a.txt로 vi편집기 실행 후 명령모드에서 :!ls명령</vt:lpstr>
      <vt:lpstr>vi a.txt로 vi편집기 실행 후 명령모드에서 :e b.txt입력하여 b.txt파일을 열었다.</vt:lpstr>
      <vt:lpstr>vi a.txt로 vi편집기 실행 후 명령모드에서 :f명령하여 현재 파일 정보 확인</vt:lpstr>
      <vt:lpstr>vi a.txt로 vi편집기 실행 후 ctrl+g입력하여 현재 파일 정보 확인</vt:lpstr>
      <vt:lpstr>Vim a.txt로 vi편집기 실행 후 명령모드에서 w another_a.txt입력하여 다른 파일로 저장 ls –al로 생성된 another_a.txt 파일 확인</vt:lpstr>
      <vt:lpstr>Vim full.txt로 vim편집기 실행 후 명령모드에서 :3,6 w part_3to6.txt 입력하여 part_3to6.txt 파일 생성 cat part_3to6.txt로 3~6줄 내용만 저장된 것을 확인</vt:lpstr>
      <vt:lpstr>vim a.txt로 vi편집기 실행 후 명령모드에서 :w %.bak입력하여 백업파일 생성 ls –al와 cat이용하여 생성 확인과 내용 확인</vt:lpstr>
      <vt:lpstr>PowerPoint 프레젠테이션</vt:lpstr>
      <vt:lpstr>Notepad++사이트에 접속하여 npp.8.2.1다운로드 후 설치</vt:lpstr>
      <vt:lpstr>Nopad++실행 후 Plugin – plugin admin에 들어가서 nppFTP 검색 후 체크하고 install</vt:lpstr>
      <vt:lpstr>빨간색 아이콘을 클릭하여 NppFTP열고 profile setting 클릭 </vt:lpstr>
      <vt:lpstr>Add now로 프로필 추가하여 Hostname에 hostPC의 ip입력, connection type은 SFTP로 설정 서버PC의 사용자 정보 입력 후 close</vt:lpstr>
      <vt:lpstr>등록된 프로필로 연결하고 권한팝업창은 예 클릭</vt:lpstr>
      <vt:lpstr>정상적으로 연결되면 윈도우의 탐색기처럼 서버PC의 파일에 접근하여 수정 가능 </vt:lpstr>
      <vt:lpstr>Add now로 프로필 추가하여 Hostname에 hostPC의 ip입력, connection type은 SFTP로 설정 서버PC의 사용자 정보 입력 후 close</vt:lpstr>
      <vt:lpstr>등록된 프로필로 연결하고 권한팝업창은 예 클릭</vt:lpstr>
      <vt:lpstr>정상적으로 연결되면 윈도우의 탐색기처럼 서버PC의 파일에 접근하여 수정 가능 </vt:lpstr>
      <vt:lpstr>수정하고자 하는 full.txt파일을 디렉토리 메뉴에서 선택</vt:lpstr>
      <vt:lpstr>수정 후 ctrl+s로 저장 저장이 진행되면 우측 중단에 FTP에 대한 action으로 upload가 진행되는 것을 확인 할 수 있다.</vt:lpstr>
      <vt:lpstr>Puty에서 cat full.txt명령으로 변경된 full.txt이 정상적으로 저장된 것을 확인할 수 있다.</vt:lpstr>
      <vt:lpstr>정리하기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편집기 사용 실습</dc:title>
  <dc:creator>KOPO</dc:creator>
  <cp:lastModifiedBy>KOPO</cp:lastModifiedBy>
  <cp:revision>54</cp:revision>
  <dcterms:created xsi:type="dcterms:W3CDTF">2022-03-18T01:23:12Z</dcterms:created>
  <dcterms:modified xsi:type="dcterms:W3CDTF">2022-03-18T09:06:07Z</dcterms:modified>
</cp:coreProperties>
</file>