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3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4" r:id="rId14"/>
    <p:sldId id="265" r:id="rId15"/>
    <p:sldId id="266" r:id="rId16"/>
    <p:sldId id="272" r:id="rId17"/>
    <p:sldId id="267" r:id="rId18"/>
    <p:sldId id="268" r:id="rId19"/>
    <p:sldId id="26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4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09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001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24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7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8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1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5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5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8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2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2C82-88E6-4279-9E51-01DB333363C8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D3A-A4C3-480B-919A-FCCED739C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5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Kopoctc4</a:t>
            </a:r>
            <a:r>
              <a:rPr lang="ko-KR" altLang="en-US" dirty="0" smtClean="0"/>
              <a:t>사용자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74" y="2740524"/>
            <a:ext cx="9610452" cy="173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3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Kopoctcs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삭제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03" y="3253790"/>
            <a:ext cx="7769912" cy="10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1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</a:t>
            </a:r>
            <a:r>
              <a:rPr lang="ko-KR" altLang="en-US" dirty="0"/>
              <a:t>권한획득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명령사용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su</a:t>
            </a:r>
            <a:r>
              <a:rPr lang="ko-KR" altLang="en-US" dirty="0"/>
              <a:t>명령사용</a:t>
            </a:r>
          </a:p>
          <a:p>
            <a:pPr latinLnBrk="1"/>
            <a:r>
              <a:rPr lang="en-US" altLang="ko-KR" dirty="0"/>
              <a:t>4) </a:t>
            </a:r>
            <a:r>
              <a:rPr lang="ko-KR" altLang="en-US" dirty="0"/>
              <a:t>명령어 도움말 보기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man</a:t>
            </a:r>
            <a:r>
              <a:rPr lang="ko-KR" altLang="en-US" dirty="0"/>
              <a:t>명령어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58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40" y="1941096"/>
            <a:ext cx="9533319" cy="449178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Sudo</a:t>
            </a:r>
            <a:r>
              <a:rPr lang="ko-KR" altLang="en-US" dirty="0" smtClean="0"/>
              <a:t>명령어 통해 권한 빌려 </a:t>
            </a:r>
            <a:r>
              <a:rPr lang="en-US" altLang="ko-KR" dirty="0" err="1" smtClean="0"/>
              <a:t>adduser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7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su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명령어 통해 관리자로 로그인하여 </a:t>
            </a:r>
            <a:r>
              <a:rPr lang="en-US" altLang="ko-KR" dirty="0" err="1" smtClean="0"/>
              <a:t>deluser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96" y="2525879"/>
            <a:ext cx="8876537" cy="27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9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1343025"/>
            <a:ext cx="6791325" cy="5514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</a:t>
            </a:r>
            <a:r>
              <a:rPr lang="ko-KR" altLang="en-US" dirty="0" smtClean="0"/>
              <a:t>명령어 통해 </a:t>
            </a:r>
            <a:r>
              <a:rPr lang="en-US" altLang="ko-KR" dirty="0" err="1" smtClean="0"/>
              <a:t>ls</a:t>
            </a:r>
            <a:r>
              <a:rPr lang="ko-KR" altLang="en-US" dirty="0" smtClean="0"/>
              <a:t>에 대한 도움말 보기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2302293"/>
            <a:ext cx="30099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ssh,telnet</a:t>
            </a:r>
            <a:r>
              <a:rPr lang="en-US" altLang="ko-KR" dirty="0"/>
              <a:t> </a:t>
            </a:r>
            <a:r>
              <a:rPr lang="ko-KR" altLang="en-US" dirty="0"/>
              <a:t>설치 및 설정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telnet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ko-KR" altLang="en-US" dirty="0" err="1"/>
              <a:t>버추얼</a:t>
            </a:r>
            <a:r>
              <a:rPr lang="ko-KR" altLang="en-US" dirty="0"/>
              <a:t> 박스 기준 네트워크 설정</a:t>
            </a:r>
          </a:p>
          <a:p>
            <a:pPr latinLnBrk="1"/>
            <a:r>
              <a:rPr lang="en-US" altLang="ko-KR" dirty="0"/>
              <a:t>6) </a:t>
            </a:r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에서 필요 프로그램 설치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telnet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클라이언트 설치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 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6917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서버에 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 설치되어 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37" y="2867024"/>
            <a:ext cx="8410926" cy="17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Virtualbox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15" y="2775952"/>
            <a:ext cx="9140872" cy="4082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79322"/>
            <a:ext cx="11051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가상머신의</a:t>
            </a:r>
            <a:r>
              <a:rPr lang="ko-KR" altLang="en-US" dirty="0" smtClean="0"/>
              <a:t> 네트워크 어댑터에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규칙을 등록해줘야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규칙을 추가하여 호스트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ipconfig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게스트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가상머신</a:t>
            </a:r>
            <a:r>
              <a:rPr lang="en-US" altLang="ko-KR" dirty="0"/>
              <a:t> </a:t>
            </a:r>
            <a:r>
              <a:rPr lang="en-US" altLang="ko-KR" dirty="0" smtClean="0"/>
              <a:t>Ubuntu, </a:t>
            </a:r>
            <a:r>
              <a:rPr lang="en-US" altLang="ko-KR" dirty="0" err="1" smtClean="0"/>
              <a:t>ifconfig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확인하여</a:t>
            </a:r>
            <a:endParaRPr lang="en-US" altLang="ko-KR" dirty="0" smtClean="0"/>
          </a:p>
          <a:p>
            <a:r>
              <a:rPr lang="ko-KR" altLang="en-US" dirty="0" smtClean="0"/>
              <a:t>등록하고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프로토콜의 포트번호인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번을 호스트 포트와 게스트 포트에 등록 후 확인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65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다운받아 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775" y="1877219"/>
            <a:ext cx="43624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4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7" b="10224"/>
          <a:stretch/>
        </p:blipFill>
        <p:spPr>
          <a:xfrm>
            <a:off x="3773726" y="224589"/>
            <a:ext cx="5434442" cy="6160169"/>
          </a:xfrm>
        </p:spPr>
      </p:pic>
    </p:spTree>
    <p:extLst>
      <p:ext uri="{BB962C8B-B14F-4D97-AF65-F5344CB8AC3E}">
        <p14:creationId xmlns:p14="http://schemas.microsoft.com/office/powerpoint/2010/main" val="383359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03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8" b="14536"/>
          <a:stretch/>
        </p:blipFill>
        <p:spPr>
          <a:xfrm>
            <a:off x="3307217" y="481263"/>
            <a:ext cx="5355520" cy="5871411"/>
          </a:xfrm>
        </p:spPr>
      </p:pic>
    </p:spTree>
    <p:extLst>
      <p:ext uri="{BB962C8B-B14F-4D97-AF65-F5344CB8AC3E}">
        <p14:creationId xmlns:p14="http://schemas.microsoft.com/office/powerpoint/2010/main" val="166947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4" b="23253"/>
          <a:stretch/>
        </p:blipFill>
        <p:spPr>
          <a:xfrm>
            <a:off x="2369576" y="336884"/>
            <a:ext cx="6485667" cy="6240380"/>
          </a:xfrm>
        </p:spPr>
      </p:pic>
    </p:spTree>
    <p:extLst>
      <p:ext uri="{BB962C8B-B14F-4D97-AF65-F5344CB8AC3E}">
        <p14:creationId xmlns:p14="http://schemas.microsoft.com/office/powerpoint/2010/main" val="365920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5" b="24200"/>
          <a:stretch/>
        </p:blipFill>
        <p:spPr>
          <a:xfrm>
            <a:off x="2680776" y="561474"/>
            <a:ext cx="6515981" cy="5887452"/>
          </a:xfrm>
        </p:spPr>
      </p:pic>
    </p:spTree>
    <p:extLst>
      <p:ext uri="{BB962C8B-B14F-4D97-AF65-F5344CB8AC3E}">
        <p14:creationId xmlns:p14="http://schemas.microsoft.com/office/powerpoint/2010/main" val="277618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2"/>
          <a:stretch/>
        </p:blipFill>
        <p:spPr>
          <a:xfrm>
            <a:off x="3516119" y="288758"/>
            <a:ext cx="5039539" cy="6569242"/>
          </a:xfrm>
        </p:spPr>
      </p:pic>
    </p:spTree>
    <p:extLst>
      <p:ext uri="{BB962C8B-B14F-4D97-AF65-F5344CB8AC3E}">
        <p14:creationId xmlns:p14="http://schemas.microsoft.com/office/powerpoint/2010/main" val="407844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9" b="28684"/>
          <a:stretch/>
        </p:blipFill>
        <p:spPr>
          <a:xfrm>
            <a:off x="1832631" y="641684"/>
            <a:ext cx="6910316" cy="5983705"/>
          </a:xfrm>
        </p:spPr>
      </p:pic>
    </p:spTree>
    <p:extLst>
      <p:ext uri="{BB962C8B-B14F-4D97-AF65-F5344CB8AC3E}">
        <p14:creationId xmlns:p14="http://schemas.microsoft.com/office/powerpoint/2010/main" val="8086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"/>
          <a:stretch/>
        </p:blipFill>
        <p:spPr>
          <a:xfrm>
            <a:off x="3146572" y="0"/>
            <a:ext cx="5403870" cy="6858000"/>
          </a:xfrm>
        </p:spPr>
      </p:pic>
    </p:spTree>
    <p:extLst>
      <p:ext uri="{BB962C8B-B14F-4D97-AF65-F5344CB8AC3E}">
        <p14:creationId xmlns:p14="http://schemas.microsoft.com/office/powerpoint/2010/main" val="342876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7" b="10994"/>
          <a:stretch/>
        </p:blipFill>
        <p:spPr>
          <a:xfrm>
            <a:off x="2810978" y="80211"/>
            <a:ext cx="6060306" cy="6593306"/>
          </a:xfrm>
        </p:spPr>
      </p:pic>
    </p:spTree>
    <p:extLst>
      <p:ext uri="{BB962C8B-B14F-4D97-AF65-F5344CB8AC3E}">
        <p14:creationId xmlns:p14="http://schemas.microsoft.com/office/powerpoint/2010/main" val="302208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0" b="34158"/>
          <a:stretch/>
        </p:blipFill>
        <p:spPr>
          <a:xfrm>
            <a:off x="2699126" y="641684"/>
            <a:ext cx="6621337" cy="5598695"/>
          </a:xfrm>
        </p:spPr>
      </p:pic>
    </p:spTree>
    <p:extLst>
      <p:ext uri="{BB962C8B-B14F-4D97-AF65-F5344CB8AC3E}">
        <p14:creationId xmlns:p14="http://schemas.microsoft.com/office/powerpoint/2010/main" val="199079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서버로 접속하기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4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로그인 접속</a:t>
            </a:r>
            <a:r>
              <a:rPr lang="en-US" altLang="ko-KR" dirty="0"/>
              <a:t>, </a:t>
            </a:r>
            <a:r>
              <a:rPr lang="ko-KR" altLang="en-US" dirty="0"/>
              <a:t>로그아웃 </a:t>
            </a:r>
          </a:p>
          <a:p>
            <a:pPr latinLnBrk="1"/>
            <a:r>
              <a:rPr lang="ko-KR" altLang="en-US" dirty="0"/>
              <a:t>① 사용자 </a:t>
            </a:r>
            <a:r>
              <a:rPr lang="en-US" altLang="ko-KR" dirty="0"/>
              <a:t>ID</a:t>
            </a:r>
            <a:r>
              <a:rPr lang="ko-KR" altLang="en-US" dirty="0"/>
              <a:t>및 패스워드 입력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logout</a:t>
            </a:r>
          </a:p>
          <a:p>
            <a:pPr latinLnBrk="1"/>
            <a:r>
              <a:rPr lang="en-US" altLang="ko-KR" dirty="0"/>
              <a:t>2) </a:t>
            </a:r>
            <a:r>
              <a:rPr lang="ko-KR" altLang="en-US" dirty="0"/>
              <a:t>사용자 등록 패스워드 설정</a:t>
            </a:r>
          </a:p>
          <a:p>
            <a:pPr latinLnBrk="1"/>
            <a:r>
              <a:rPr lang="ko-KR" altLang="en-US" dirty="0"/>
              <a:t>① 사용자 등록</a:t>
            </a:r>
          </a:p>
          <a:p>
            <a:pPr latinLnBrk="1"/>
            <a:r>
              <a:rPr lang="ko-KR" altLang="en-US" dirty="0"/>
              <a:t>② 사용자 에게 그룹추가</a:t>
            </a:r>
          </a:p>
          <a:p>
            <a:pPr latinLnBrk="1"/>
            <a:r>
              <a:rPr lang="ko-KR" altLang="en-US" dirty="0"/>
              <a:t>③ 사용자 삭제</a:t>
            </a:r>
            <a:r>
              <a:rPr lang="en-US" altLang="ko-KR" dirty="0"/>
              <a:t>, </a:t>
            </a:r>
            <a:r>
              <a:rPr lang="ko-KR" altLang="en-US" dirty="0"/>
              <a:t>그룹 삭제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99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접속</a:t>
            </a:r>
            <a:r>
              <a:rPr lang="en-US" altLang="ko-KR" dirty="0" smtClean="0"/>
              <a:t>, logout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79" y="2533233"/>
            <a:ext cx="11154986" cy="207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690688"/>
            <a:ext cx="7353300" cy="46427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Kopoctc4 </a:t>
            </a:r>
            <a:r>
              <a:rPr lang="ko-KR" altLang="en-US" dirty="0" smtClean="0"/>
              <a:t>사용자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42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Passwd</a:t>
            </a:r>
            <a:r>
              <a:rPr lang="ko-KR" altLang="en-US" dirty="0" smtClean="0"/>
              <a:t>명령어 통해 </a:t>
            </a:r>
            <a:r>
              <a:rPr lang="en-US" altLang="ko-KR" dirty="0" smtClean="0"/>
              <a:t>kopoctc4 </a:t>
            </a:r>
            <a:r>
              <a:rPr lang="ko-KR" altLang="en-US" dirty="0" smtClean="0"/>
              <a:t>비밀번호 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0" y="2854700"/>
            <a:ext cx="11268677" cy="229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Kopoctc4 </a:t>
            </a:r>
            <a:r>
              <a:rPr lang="ko-KR" altLang="en-US" dirty="0" smtClean="0"/>
              <a:t>사용자를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그룹에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2" y="2975071"/>
            <a:ext cx="11828038" cy="182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3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224</Words>
  <Application>Microsoft Office PowerPoint</Application>
  <PresentationFormat>와이드스크린</PresentationFormat>
  <Paragraphs>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용어 정리</vt:lpstr>
      <vt:lpstr>PowerPoint 프레젠테이션</vt:lpstr>
      <vt:lpstr>PowerPoint 프레젠테이션</vt:lpstr>
      <vt:lpstr>서버로 접속하기 실습</vt:lpstr>
      <vt:lpstr>PowerPoint 프레젠테이션</vt:lpstr>
      <vt:lpstr>로그인 접속, logout</vt:lpstr>
      <vt:lpstr>Kopoctc4 사용자 등록</vt:lpstr>
      <vt:lpstr>Passwd명령어 통해 kopoctc4 비밀번호 변경</vt:lpstr>
      <vt:lpstr>Kopoctc4 사용자를 root그룹에 추가</vt:lpstr>
      <vt:lpstr>Kopoctc4사용자 삭제</vt:lpstr>
      <vt:lpstr>Kopoctcs 그룹 삭제</vt:lpstr>
      <vt:lpstr>PowerPoint 프레젠테이션</vt:lpstr>
      <vt:lpstr>Sudo명령어 통해 권한 빌려 adduser실행</vt:lpstr>
      <vt:lpstr>su – 명령어 통해 관리자로 로그인하여 deluser실행</vt:lpstr>
      <vt:lpstr>man명령어 통해 ls에 대한 도움말 보기</vt:lpstr>
      <vt:lpstr>PowerPoint 프레젠테이션</vt:lpstr>
      <vt:lpstr>서버에  ssh설치(이미 설치되어 있다)</vt:lpstr>
      <vt:lpstr>Virtualbox 네트워크 설정</vt:lpstr>
      <vt:lpstr>Putty다운받아 설치</vt:lpstr>
      <vt:lpstr>정리하기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서버로 접속하기 실습</dc:title>
  <dc:creator>KOPO</dc:creator>
  <cp:lastModifiedBy>KOPO</cp:lastModifiedBy>
  <cp:revision>10</cp:revision>
  <dcterms:created xsi:type="dcterms:W3CDTF">2022-03-17T08:24:54Z</dcterms:created>
  <dcterms:modified xsi:type="dcterms:W3CDTF">2022-03-21T09:08:04Z</dcterms:modified>
</cp:coreProperties>
</file>