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301" r:id="rId5"/>
    <p:sldId id="298" r:id="rId6"/>
    <p:sldId id="270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1" r:id="rId21"/>
    <p:sldId id="281" r:id="rId22"/>
    <p:sldId id="282" r:id="rId23"/>
    <p:sldId id="280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75" r:id="rId33"/>
    <p:sldId id="292" r:id="rId34"/>
    <p:sldId id="293" r:id="rId35"/>
    <p:sldId id="294" r:id="rId36"/>
    <p:sldId id="295" r:id="rId37"/>
    <p:sldId id="296" r:id="rId38"/>
    <p:sldId id="297" r:id="rId39"/>
    <p:sldId id="302" r:id="rId40"/>
    <p:sldId id="303" r:id="rId41"/>
    <p:sldId id="304" r:id="rId42"/>
    <p:sldId id="305" r:id="rId43"/>
    <p:sldId id="306" r:id="rId44"/>
    <p:sldId id="307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1C80-7783-4056-9C9B-05621F931546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E639-9C77-4AF7-A157-7F0AE02D4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1C80-7783-4056-9C9B-05621F931546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E639-9C77-4AF7-A157-7F0AE02D4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1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1C80-7783-4056-9C9B-05621F931546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E639-9C77-4AF7-A157-7F0AE02D4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89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6090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745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638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1C80-7783-4056-9C9B-05621F931546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E639-9C77-4AF7-A157-7F0AE02D4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9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1C80-7783-4056-9C9B-05621F931546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E639-9C77-4AF7-A157-7F0AE02D4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88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1C80-7783-4056-9C9B-05621F931546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E639-9C77-4AF7-A157-7F0AE02D4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70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1C80-7783-4056-9C9B-05621F931546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E639-9C77-4AF7-A157-7F0AE02D4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19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1C80-7783-4056-9C9B-05621F931546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E639-9C77-4AF7-A157-7F0AE02D4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0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1C80-7783-4056-9C9B-05621F931546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E639-9C77-4AF7-A157-7F0AE02D4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48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1C80-7783-4056-9C9B-05621F931546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E639-9C77-4AF7-A157-7F0AE02D4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86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1C80-7783-4056-9C9B-05621F931546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E639-9C77-4AF7-A157-7F0AE02D4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94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31C80-7783-4056-9C9B-05621F931546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1E639-9C77-4AF7-A157-7F0AE02D4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33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용어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4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ls</a:t>
            </a:r>
            <a:r>
              <a:rPr lang="ko-KR" altLang="en-US" dirty="0" smtClean="0"/>
              <a:t>명령어 통해 하위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목록 확인 후 </a:t>
            </a:r>
            <a:r>
              <a:rPr lang="en-US" altLang="ko-KR" dirty="0" smtClean="0"/>
              <a:t>cd</a:t>
            </a:r>
            <a:r>
              <a:rPr lang="ko-KR" altLang="en-US" dirty="0" smtClean="0"/>
              <a:t>명령어 통해서 하위 </a:t>
            </a:r>
            <a:r>
              <a:rPr lang="ko-KR" altLang="en-US" dirty="0" err="1" smtClean="0"/>
              <a:t>디렉토리인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ch2</a:t>
            </a:r>
            <a:r>
              <a:rPr lang="ko-KR" altLang="en-US" dirty="0" smtClean="0"/>
              <a:t>로 이동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2" y="2751471"/>
            <a:ext cx="9026856" cy="26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29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788" y="3256547"/>
            <a:ext cx="8865379" cy="11229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cd</a:t>
            </a:r>
            <a:r>
              <a:rPr lang="ko-KR" altLang="en-US" dirty="0" smtClean="0"/>
              <a:t>명령어에 이동할 경로를 상대경로로 입력하여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linux_example</a:t>
            </a:r>
            <a:r>
              <a:rPr lang="ko-KR" altLang="en-US" dirty="0" smtClean="0"/>
              <a:t>로 순차적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9793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93" y="3254849"/>
            <a:ext cx="11237414" cy="82225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cd</a:t>
            </a:r>
            <a:r>
              <a:rPr lang="ko-KR" altLang="en-US" dirty="0" smtClean="0"/>
              <a:t>명령어에 이동할 경로를 절대경로로 입력하여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linux_example</a:t>
            </a:r>
            <a:r>
              <a:rPr lang="ko-KR" altLang="en-US" dirty="0" smtClean="0"/>
              <a:t>로 직접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737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cd ./</a:t>
            </a:r>
            <a:r>
              <a:rPr lang="en-US" altLang="ko-KR" dirty="0" err="1" smtClean="0"/>
              <a:t>linux_example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현재 위치 밑의 </a:t>
            </a:r>
            <a:r>
              <a:rPr lang="en-US" altLang="ko-KR" dirty="0" err="1" smtClean="0"/>
              <a:t>linux_example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이동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673" y="4779544"/>
            <a:ext cx="9944654" cy="1220203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838200" y="20539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cd .. : </a:t>
            </a:r>
            <a:r>
              <a:rPr lang="ko-KR" altLang="en-US" dirty="0" smtClean="0"/>
              <a:t>상위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962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6491" y="1359736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ls</a:t>
            </a:r>
            <a:r>
              <a:rPr lang="ko-KR" altLang="en-US" sz="2400" dirty="0" smtClean="0"/>
              <a:t>를 통해서 현재 위치의 파일 출력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옵션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a : </a:t>
            </a:r>
            <a:r>
              <a:rPr lang="ko-KR" altLang="en-US" sz="2400" dirty="0" smtClean="0"/>
              <a:t>숨겨진 파일이나 </a:t>
            </a:r>
            <a:r>
              <a:rPr lang="ko-KR" altLang="en-US" sz="2400" dirty="0" err="1" smtClean="0"/>
              <a:t>디렉토리</a:t>
            </a:r>
            <a:r>
              <a:rPr lang="ko-KR" altLang="en-US" sz="2400" dirty="0" smtClean="0"/>
              <a:t> 포함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d : </a:t>
            </a:r>
            <a:r>
              <a:rPr lang="ko-KR" altLang="en-US" sz="2400" dirty="0" err="1" smtClean="0"/>
              <a:t>디렉토리</a:t>
            </a:r>
            <a:r>
              <a:rPr lang="ko-KR" altLang="en-US" sz="2400" dirty="0" smtClean="0"/>
              <a:t> 자체에 대한 목록만 표시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g : </a:t>
            </a:r>
            <a:r>
              <a:rPr lang="ko-KR" altLang="en-US" sz="2400" smtClean="0"/>
              <a:t>사용자 권한을 출력하지 않는다</a:t>
            </a:r>
            <a:r>
              <a:rPr lang="en-US" altLang="ko-KR" sz="2400" smtClean="0"/>
              <a:t>.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l : </a:t>
            </a:r>
            <a:r>
              <a:rPr lang="ko-KR" altLang="en-US" sz="2400" dirty="0" smtClean="0"/>
              <a:t>리스트형태로 상세정보까지 출력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s : </a:t>
            </a:r>
            <a:r>
              <a:rPr lang="ko-KR" altLang="en-US" sz="2400" dirty="0" smtClean="0"/>
              <a:t>블록에 할당된 크기를 출력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F : </a:t>
            </a:r>
            <a:r>
              <a:rPr lang="ko-KR" altLang="en-US" sz="2400" dirty="0" smtClean="0"/>
              <a:t>실행파일은 </a:t>
            </a:r>
            <a:r>
              <a:rPr lang="en-US" altLang="ko-KR" sz="2400" dirty="0" smtClean="0"/>
              <a:t>*,</a:t>
            </a:r>
            <a:r>
              <a:rPr lang="ko-KR" altLang="en-US" sz="2400" dirty="0" smtClean="0"/>
              <a:t>경로 </a:t>
            </a:r>
            <a:r>
              <a:rPr lang="en-US" altLang="ko-KR" sz="2400" dirty="0" smtClean="0"/>
              <a:t>/, </a:t>
            </a:r>
            <a:r>
              <a:rPr lang="ko-KR" altLang="en-US" sz="2400" dirty="0" smtClean="0"/>
              <a:t>소켓</a:t>
            </a:r>
            <a:r>
              <a:rPr lang="en-US" altLang="ko-KR" sz="2400" dirty="0" smtClean="0"/>
              <a:t>=,</a:t>
            </a:r>
            <a:r>
              <a:rPr lang="ko-KR" altLang="en-US" sz="2400" dirty="0" smtClean="0"/>
              <a:t>링크 </a:t>
            </a:r>
            <a:r>
              <a:rPr lang="en-US" altLang="ko-KR" sz="2400" dirty="0" smtClean="0"/>
              <a:t>@</a:t>
            </a:r>
            <a:r>
              <a:rPr lang="ko-KR" altLang="en-US" sz="2400" dirty="0" smtClean="0"/>
              <a:t>등의 </a:t>
            </a:r>
            <a:r>
              <a:rPr lang="ko-KR" altLang="en-US" sz="2400" dirty="0" err="1" smtClean="0"/>
              <a:t>지시자로</a:t>
            </a:r>
            <a:r>
              <a:rPr lang="ko-KR" altLang="en-US" sz="2400" dirty="0" smtClean="0"/>
              <a:t> 출력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R : </a:t>
            </a:r>
            <a:r>
              <a:rPr lang="ko-KR" altLang="en-US" sz="2400" dirty="0" smtClean="0"/>
              <a:t>하위 </a:t>
            </a:r>
            <a:r>
              <a:rPr lang="ko-KR" altLang="en-US" sz="2400" dirty="0" err="1" smtClean="0"/>
              <a:t>디렉토리까지</a:t>
            </a:r>
            <a:r>
              <a:rPr lang="ko-KR" altLang="en-US" sz="2400" dirty="0" smtClean="0"/>
              <a:t> 출력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91" y="4739356"/>
            <a:ext cx="9974427" cy="128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Cat</a:t>
            </a:r>
            <a:r>
              <a:rPr lang="ko-KR" altLang="en-US" dirty="0" smtClean="0"/>
              <a:t>명령어를 통해서 파일 내용 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688" y="2946985"/>
            <a:ext cx="8904623" cy="127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21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Cat</a:t>
            </a:r>
            <a:r>
              <a:rPr lang="ko-KR" altLang="en-US" dirty="0" smtClean="0"/>
              <a:t>명령어를 통해서 출력 하되 파이프 활용하여 </a:t>
            </a:r>
            <a:r>
              <a:rPr lang="en-US" altLang="ko-KR" dirty="0" smtClean="0"/>
              <a:t>more</a:t>
            </a:r>
            <a:r>
              <a:rPr lang="ko-KR" altLang="en-US" dirty="0" smtClean="0"/>
              <a:t>명령어 이용하여 페이지 단위로 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212" y="2640305"/>
            <a:ext cx="5319588" cy="39010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21" y="2189998"/>
            <a:ext cx="59721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54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head</a:t>
            </a:r>
            <a:r>
              <a:rPr lang="ko-KR" altLang="en-US" dirty="0" smtClean="0"/>
              <a:t>명령어 통해 상단 </a:t>
            </a:r>
            <a:r>
              <a:rPr lang="en-US" altLang="ko-KR" dirty="0" smtClean="0"/>
              <a:t>5</a:t>
            </a:r>
            <a:r>
              <a:rPr lang="ko-KR" altLang="en-US" dirty="0" smtClean="0"/>
              <a:t>줄만 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745" y="2982328"/>
            <a:ext cx="8174509" cy="149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31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tail</a:t>
            </a:r>
            <a:r>
              <a:rPr lang="ko-KR" altLang="en-US" dirty="0" smtClean="0"/>
              <a:t>명령어 통해 하단 </a:t>
            </a:r>
            <a:r>
              <a:rPr lang="en-US" altLang="ko-KR" dirty="0" smtClean="0"/>
              <a:t>5</a:t>
            </a:r>
            <a:r>
              <a:rPr lang="ko-KR" altLang="en-US" dirty="0" smtClean="0"/>
              <a:t>줄만 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674" y="2893845"/>
            <a:ext cx="9166652" cy="164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20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우측 터미널에 </a:t>
            </a:r>
            <a:r>
              <a:rPr lang="en-US" altLang="ko-KR" sz="2800" dirty="0" smtClean="0"/>
              <a:t>tail –f abc.txt</a:t>
            </a:r>
            <a:r>
              <a:rPr lang="ko-KR" altLang="en-US" sz="2800" dirty="0" smtClean="0"/>
              <a:t>로 실시간 확인을 하고 좌측 터미널에서 </a:t>
            </a:r>
            <a:r>
              <a:rPr lang="en-US" altLang="ko-KR" sz="2800" dirty="0" smtClean="0"/>
              <a:t>vi</a:t>
            </a:r>
            <a:r>
              <a:rPr lang="ko-KR" altLang="en-US" sz="2800" dirty="0" smtClean="0"/>
              <a:t>를 통해 파일을 수정하자 우측 터미널에서 변화를 실시간으로 확인</a:t>
            </a:r>
            <a:endParaRPr lang="ko-KR" altLang="en-US" sz="2800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398" y="1920008"/>
            <a:ext cx="6962775" cy="19812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98" y="4042740"/>
            <a:ext cx="3744578" cy="27378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650" y="4130529"/>
            <a:ext cx="69151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2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6" b="8294"/>
          <a:stretch/>
        </p:blipFill>
        <p:spPr>
          <a:xfrm>
            <a:off x="3009970" y="32085"/>
            <a:ext cx="5524430" cy="6705600"/>
          </a:xfrm>
        </p:spPr>
      </p:pic>
    </p:spTree>
    <p:extLst>
      <p:ext uri="{BB962C8B-B14F-4D97-AF65-F5344CB8AC3E}">
        <p14:creationId xmlns:p14="http://schemas.microsoft.com/office/powerpoint/2010/main" val="3020461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1696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3) </a:t>
            </a:r>
            <a:r>
              <a:rPr lang="ko-KR" altLang="en-US" dirty="0"/>
              <a:t>파일 다루기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[mv </a:t>
            </a:r>
            <a:r>
              <a:rPr lang="en-US" altLang="ko-KR" dirty="0" err="1"/>
              <a:t>oldfilename</a:t>
            </a:r>
            <a:r>
              <a:rPr lang="en-US" altLang="ko-KR" dirty="0"/>
              <a:t> </a:t>
            </a:r>
            <a:r>
              <a:rPr lang="en-US" altLang="ko-KR" dirty="0" err="1"/>
              <a:t>newfilename</a:t>
            </a:r>
            <a:r>
              <a:rPr lang="en-US" altLang="ko-KR" dirty="0"/>
              <a:t>] </a:t>
            </a:r>
          </a:p>
          <a:p>
            <a:pPr latinLnBrk="1"/>
            <a:r>
              <a:rPr lang="en-US" altLang="ko-KR" dirty="0"/>
              <a:t>② [mv filename </a:t>
            </a:r>
            <a:r>
              <a:rPr lang="en-US" altLang="ko-KR" dirty="0" err="1"/>
              <a:t>dirName</a:t>
            </a:r>
            <a:r>
              <a:rPr lang="en-US" altLang="ko-KR" dirty="0"/>
              <a:t>]</a:t>
            </a:r>
          </a:p>
          <a:p>
            <a:pPr latinLnBrk="1"/>
            <a:r>
              <a:rPr lang="en-US" altLang="ko-KR" dirty="0"/>
              <a:t>③ [mv </a:t>
            </a:r>
            <a:r>
              <a:rPr lang="en-US" altLang="ko-KR" dirty="0" err="1"/>
              <a:t>oldDirName</a:t>
            </a:r>
            <a:r>
              <a:rPr lang="en-US" altLang="ko-KR" dirty="0"/>
              <a:t> </a:t>
            </a:r>
            <a:r>
              <a:rPr lang="en-US" altLang="ko-KR" dirty="0" err="1"/>
              <a:t>newDirName</a:t>
            </a:r>
            <a:r>
              <a:rPr lang="en-US" altLang="ko-KR" dirty="0"/>
              <a:t>]</a:t>
            </a:r>
          </a:p>
          <a:p>
            <a:pPr latinLnBrk="1"/>
            <a:r>
              <a:rPr lang="en-US" altLang="ko-KR" dirty="0"/>
              <a:t>④ [</a:t>
            </a:r>
            <a:r>
              <a:rPr lang="en-US" altLang="ko-KR" dirty="0" err="1"/>
              <a:t>cp</a:t>
            </a:r>
            <a:r>
              <a:rPr lang="en-US" altLang="ko-KR" dirty="0"/>
              <a:t> filename {path/}filename] </a:t>
            </a:r>
          </a:p>
          <a:p>
            <a:pPr latinLnBrk="1"/>
            <a:r>
              <a:rPr lang="en-US" altLang="ko-KR" dirty="0"/>
              <a:t>⑤ [</a:t>
            </a:r>
            <a:r>
              <a:rPr lang="en-US" altLang="ko-KR" dirty="0" err="1"/>
              <a:t>cp</a:t>
            </a:r>
            <a:r>
              <a:rPr lang="en-US" altLang="ko-KR" dirty="0"/>
              <a:t> filename path] </a:t>
            </a:r>
          </a:p>
          <a:p>
            <a:pPr latinLnBrk="1"/>
            <a:r>
              <a:rPr lang="en-US" altLang="ko-KR" dirty="0"/>
              <a:t>⑥ [</a:t>
            </a:r>
            <a:r>
              <a:rPr lang="en-US" altLang="ko-KR" dirty="0" err="1"/>
              <a:t>cp</a:t>
            </a:r>
            <a:r>
              <a:rPr lang="en-US" altLang="ko-KR" dirty="0"/>
              <a:t> </a:t>
            </a:r>
            <a:r>
              <a:rPr lang="en-US" altLang="ko-KR" dirty="0" err="1"/>
              <a:t>DirName</a:t>
            </a:r>
            <a:r>
              <a:rPr lang="en-US" altLang="ko-KR" dirty="0"/>
              <a:t> </a:t>
            </a:r>
            <a:r>
              <a:rPr lang="en-US" altLang="ko-KR" dirty="0" err="1"/>
              <a:t>newDirName</a:t>
            </a:r>
            <a:r>
              <a:rPr lang="en-US" altLang="ko-KR" dirty="0"/>
              <a:t>]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4) </a:t>
            </a:r>
            <a:r>
              <a:rPr lang="ko-KR" altLang="en-US" dirty="0"/>
              <a:t>파일 지우기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[</a:t>
            </a:r>
            <a:r>
              <a:rPr lang="en-US" altLang="ko-KR" dirty="0" err="1"/>
              <a:t>rm</a:t>
            </a:r>
            <a:r>
              <a:rPr lang="en-US" altLang="ko-KR" dirty="0"/>
              <a:t> filename] </a:t>
            </a:r>
          </a:p>
          <a:p>
            <a:pPr latinLnBrk="1"/>
            <a:r>
              <a:rPr lang="en-US" altLang="ko-KR" dirty="0"/>
              <a:t>② [</a:t>
            </a:r>
            <a:r>
              <a:rPr lang="en-US" altLang="ko-KR" dirty="0" err="1"/>
              <a:t>rm</a:t>
            </a:r>
            <a:r>
              <a:rPr lang="en-US" altLang="ko-KR" dirty="0"/>
              <a:t> –</a:t>
            </a:r>
            <a:r>
              <a:rPr lang="en-US" altLang="ko-KR" dirty="0" err="1"/>
              <a:t>i</a:t>
            </a:r>
            <a:r>
              <a:rPr lang="en-US" altLang="ko-KR" dirty="0"/>
              <a:t> filename]</a:t>
            </a:r>
          </a:p>
          <a:p>
            <a:pPr latinLnBrk="1"/>
            <a:r>
              <a:rPr lang="en-US" altLang="ko-KR" dirty="0"/>
              <a:t> </a:t>
            </a:r>
            <a:r>
              <a:rPr lang="ko-KR" altLang="en-US" dirty="0"/>
              <a:t>주의 </a:t>
            </a:r>
            <a:r>
              <a:rPr lang="en-US" altLang="ko-KR" dirty="0"/>
              <a:t>[</a:t>
            </a:r>
            <a:r>
              <a:rPr lang="en-US" altLang="ko-KR" dirty="0" err="1"/>
              <a:t>rm</a:t>
            </a:r>
            <a:r>
              <a:rPr lang="en-US" altLang="ko-KR" dirty="0"/>
              <a:t> *] [</a:t>
            </a:r>
            <a:r>
              <a:rPr lang="en-US" altLang="ko-KR" dirty="0" err="1"/>
              <a:t>rm</a:t>
            </a:r>
            <a:r>
              <a:rPr lang="en-US" altLang="ko-KR" dirty="0"/>
              <a:t> –F] [</a:t>
            </a:r>
            <a:r>
              <a:rPr lang="en-US" altLang="ko-KR" dirty="0" err="1"/>
              <a:t>rm</a:t>
            </a:r>
            <a:r>
              <a:rPr lang="en-US" altLang="ko-KR" dirty="0"/>
              <a:t> –</a:t>
            </a:r>
            <a:r>
              <a:rPr lang="en-US" altLang="ko-KR" dirty="0" err="1"/>
              <a:t>rF</a:t>
            </a:r>
            <a:r>
              <a:rPr lang="en-US" altLang="ko-KR" dirty="0"/>
              <a:t>] 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4. </a:t>
            </a:r>
            <a:r>
              <a:rPr lang="ko-KR" altLang="en-US" dirty="0"/>
              <a:t>실습하기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257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mv abc.txt efg.txt </a:t>
            </a:r>
            <a:r>
              <a:rPr lang="ko-KR" altLang="en-US" dirty="0" err="1" smtClean="0"/>
              <a:t>명령시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abc.txt</a:t>
            </a:r>
            <a:r>
              <a:rPr lang="ko-KR" altLang="en-US" dirty="0" smtClean="0"/>
              <a:t>파일명이 </a:t>
            </a:r>
            <a:r>
              <a:rPr lang="en-US" altLang="ko-KR" dirty="0" smtClean="0"/>
              <a:t>efg.txt</a:t>
            </a:r>
            <a:r>
              <a:rPr lang="ko-KR" altLang="en-US" dirty="0" smtClean="0"/>
              <a:t>로 변경된 것을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2028825"/>
            <a:ext cx="68675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03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mv abc.txt </a:t>
            </a:r>
            <a:r>
              <a:rPr lang="en-US" altLang="ko-KR" dirty="0" err="1" smtClean="0"/>
              <a:t>aaa</a:t>
            </a:r>
            <a:r>
              <a:rPr lang="ko-KR" altLang="en-US" dirty="0" smtClean="0"/>
              <a:t>를 명령하여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abc.txt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aaa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내부로 이동시켰다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319337"/>
            <a:ext cx="68580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17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26442" y="365125"/>
            <a:ext cx="4327358" cy="2511425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a_dir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안에 있던 </a:t>
            </a:r>
            <a:r>
              <a:rPr lang="en-US" altLang="ko-KR" sz="2000" dirty="0" smtClean="0"/>
              <a:t>abc.txt</a:t>
            </a:r>
            <a:r>
              <a:rPr lang="ko-KR" altLang="en-US" sz="2000" dirty="0" smtClean="0"/>
              <a:t>가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mv ./abc.txt ../</a:t>
            </a:r>
            <a:r>
              <a:rPr lang="en-US" altLang="ko-KR" sz="2000" dirty="0" err="1" smtClean="0"/>
              <a:t>b_dir</a:t>
            </a:r>
            <a:r>
              <a:rPr lang="en-US" altLang="ko-KR" sz="2000" dirty="0" smtClean="0"/>
              <a:t>/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명령 후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err="1" smtClean="0"/>
              <a:t>b_dir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안으로 이동한 것을 확인할 수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4" y="504825"/>
            <a:ext cx="6810375" cy="2371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358" y="3122195"/>
            <a:ext cx="6858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60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mv </a:t>
            </a:r>
            <a:r>
              <a:rPr lang="en-US" altLang="ko-KR" dirty="0" err="1" smtClean="0"/>
              <a:t>aaa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bbb</a:t>
            </a:r>
            <a:r>
              <a:rPr lang="ko-KR" altLang="en-US" dirty="0" smtClean="0"/>
              <a:t>명령하여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aaa</a:t>
            </a:r>
            <a:r>
              <a:rPr lang="ko-KR" altLang="en-US" dirty="0" err="1" smtClean="0"/>
              <a:t>디렉토리의</a:t>
            </a:r>
            <a:r>
              <a:rPr lang="ko-KR" altLang="en-US" dirty="0" smtClean="0"/>
              <a:t> 이름이 </a:t>
            </a:r>
            <a:r>
              <a:rPr lang="en-US" altLang="ko-KR" dirty="0" err="1" smtClean="0"/>
              <a:t>bbb</a:t>
            </a:r>
            <a:r>
              <a:rPr lang="ko-KR" altLang="en-US" dirty="0" smtClean="0"/>
              <a:t>로 변경되었다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2381250"/>
            <a:ext cx="68389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80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/>
              <a:t>/ch3</a:t>
            </a:r>
            <a:r>
              <a:rPr lang="ko-KR" altLang="en-US" sz="2800" dirty="0" smtClean="0"/>
              <a:t>와 하위 </a:t>
            </a:r>
            <a:r>
              <a:rPr lang="en-US" altLang="ko-KR" sz="2800" dirty="0" smtClean="0"/>
              <a:t>/</a:t>
            </a:r>
            <a:r>
              <a:rPr lang="en-US" altLang="ko-KR" sz="2800" dirty="0" err="1" smtClean="0"/>
              <a:t>bDir</a:t>
            </a:r>
            <a:r>
              <a:rPr lang="ko-KR" altLang="en-US" sz="2800" dirty="0" smtClean="0"/>
              <a:t>에 파일 목록 확인 후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/ch3</a:t>
            </a:r>
            <a:r>
              <a:rPr lang="ko-KR" altLang="en-US" sz="2800" dirty="0" smtClean="0"/>
              <a:t>에서 </a:t>
            </a:r>
            <a:r>
              <a:rPr lang="en-US" altLang="ko-KR" sz="2800" dirty="0" err="1" smtClean="0"/>
              <a:t>cp</a:t>
            </a:r>
            <a:r>
              <a:rPr lang="en-US" altLang="ko-KR" sz="2800" dirty="0" smtClean="0"/>
              <a:t> bbb.txt </a:t>
            </a:r>
            <a:r>
              <a:rPr lang="en-US" altLang="ko-KR" sz="2800" dirty="0" err="1" smtClean="0"/>
              <a:t>bDir</a:t>
            </a:r>
            <a:r>
              <a:rPr lang="en-US" altLang="ko-KR" sz="2800" dirty="0" smtClean="0"/>
              <a:t>/bbbb.txt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명령 후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/ch3</a:t>
            </a:r>
            <a:r>
              <a:rPr lang="ko-KR" altLang="en-US" sz="2800" dirty="0" smtClean="0"/>
              <a:t>와 하위 </a:t>
            </a:r>
            <a:r>
              <a:rPr lang="en-US" altLang="ko-KR" sz="2800" dirty="0" smtClean="0"/>
              <a:t>/</a:t>
            </a:r>
            <a:r>
              <a:rPr lang="en-US" altLang="ko-KR" sz="2800" dirty="0" err="1" smtClean="0"/>
              <a:t>bDir</a:t>
            </a:r>
            <a:r>
              <a:rPr lang="ko-KR" altLang="en-US" sz="2800" dirty="0" smtClean="0"/>
              <a:t>에서 파일 목록 확인해 본 결과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/ch3</a:t>
            </a:r>
            <a:r>
              <a:rPr lang="ko-KR" altLang="en-US" sz="2800" dirty="0" smtClean="0"/>
              <a:t>의 </a:t>
            </a:r>
            <a:r>
              <a:rPr lang="en-US" altLang="ko-KR" sz="2800" dirty="0" smtClean="0"/>
              <a:t>bbb.txt</a:t>
            </a:r>
            <a:r>
              <a:rPr lang="ko-KR" altLang="en-US" sz="2800" dirty="0" smtClean="0"/>
              <a:t>가 복사되어 하위 </a:t>
            </a:r>
            <a:r>
              <a:rPr lang="en-US" altLang="ko-KR" sz="2800" dirty="0" smtClean="0"/>
              <a:t>/</a:t>
            </a:r>
            <a:r>
              <a:rPr lang="en-US" altLang="ko-KR" sz="2800" dirty="0" err="1" smtClean="0"/>
              <a:t>dDir</a:t>
            </a:r>
            <a:r>
              <a:rPr lang="ko-KR" altLang="en-US" sz="2800" dirty="0" smtClean="0"/>
              <a:t>에 </a:t>
            </a:r>
            <a:r>
              <a:rPr lang="en-US" altLang="ko-KR" sz="2800" dirty="0" smtClean="0"/>
              <a:t>bbbb.txt</a:t>
            </a:r>
            <a:r>
              <a:rPr lang="ko-KR" altLang="en-US" sz="2800" dirty="0" smtClean="0"/>
              <a:t>라는 이름으로 저장되어 있다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2062162"/>
            <a:ext cx="68675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55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/ch3</a:t>
            </a:r>
            <a:r>
              <a:rPr lang="ko-KR" altLang="en-US" sz="2400" dirty="0" smtClean="0"/>
              <a:t>에서 </a:t>
            </a:r>
            <a:r>
              <a:rPr lang="en-US" altLang="ko-KR" sz="2400" dirty="0" err="1" smtClean="0"/>
              <a:t>cp</a:t>
            </a:r>
            <a:r>
              <a:rPr lang="en-US" altLang="ko-KR" sz="2400" dirty="0" smtClean="0"/>
              <a:t> bbb.txt </a:t>
            </a:r>
            <a:r>
              <a:rPr lang="en-US" altLang="ko-KR" sz="2400" dirty="0" err="1" smtClean="0"/>
              <a:t>bDir</a:t>
            </a:r>
            <a:r>
              <a:rPr lang="ko-KR" altLang="en-US" sz="2400" dirty="0" smtClean="0"/>
              <a:t>을 명령 후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하위 </a:t>
            </a:r>
            <a:r>
              <a:rPr lang="en-US" altLang="ko-KR" sz="2400" dirty="0" smtClean="0"/>
              <a:t>/</a:t>
            </a:r>
            <a:r>
              <a:rPr lang="en-US" altLang="ko-KR" sz="2400" dirty="0" err="1" smtClean="0"/>
              <a:t>dDir</a:t>
            </a:r>
            <a:r>
              <a:rPr lang="ko-KR" altLang="en-US" sz="2400" dirty="0" smtClean="0"/>
              <a:t>에서 파일 목록 확인 결과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/ch3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bbb.txt</a:t>
            </a:r>
            <a:r>
              <a:rPr lang="ko-KR" altLang="en-US" sz="2400" dirty="0" smtClean="0"/>
              <a:t>이 복사되어 동일한 이름으로 </a:t>
            </a:r>
            <a:r>
              <a:rPr lang="en-US" altLang="ko-KR" sz="2400" dirty="0" smtClean="0"/>
              <a:t>/</a:t>
            </a:r>
            <a:r>
              <a:rPr lang="en-US" altLang="ko-KR" sz="2400" dirty="0" err="1" smtClean="0"/>
              <a:t>dDir</a:t>
            </a:r>
            <a:r>
              <a:rPr lang="ko-KR" altLang="en-US" sz="2400" dirty="0" smtClean="0"/>
              <a:t>에 저장된 것을 확인할 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" y="2701290"/>
            <a:ext cx="9951720" cy="203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99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/>
              <a:t>/ch3</a:t>
            </a:r>
            <a:r>
              <a:rPr lang="ko-KR" altLang="en-US" sz="2800" dirty="0" smtClean="0"/>
              <a:t>에서 </a:t>
            </a:r>
            <a:r>
              <a:rPr lang="en-US" altLang="ko-KR" sz="2800" dirty="0" err="1" smtClean="0"/>
              <a:t>cp</a:t>
            </a:r>
            <a:r>
              <a:rPr lang="en-US" altLang="ko-KR" sz="2800" dirty="0" smtClean="0"/>
              <a:t> –r </a:t>
            </a:r>
            <a:r>
              <a:rPr lang="en-US" altLang="ko-KR" sz="2800" dirty="0" err="1" smtClean="0"/>
              <a:t>bDir</a:t>
            </a:r>
            <a:r>
              <a:rPr lang="en-US" altLang="ko-KR" sz="2800" dirty="0"/>
              <a:t> </a:t>
            </a:r>
            <a:r>
              <a:rPr lang="en-US" altLang="ko-KR" sz="2800" dirty="0" err="1" smtClean="0"/>
              <a:t>bbDir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명령을 통해서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err="1" smtClean="0"/>
              <a:t>bDir</a:t>
            </a:r>
            <a:r>
              <a:rPr lang="ko-KR" altLang="en-US" sz="2800" dirty="0" err="1" smtClean="0"/>
              <a:t>디렉토리를</a:t>
            </a:r>
            <a:r>
              <a:rPr lang="ko-KR" altLang="en-US" sz="2800" dirty="0" smtClean="0"/>
              <a:t> 복사하여 </a:t>
            </a:r>
            <a:r>
              <a:rPr lang="en-US" altLang="ko-KR" sz="2800" dirty="0" err="1" smtClean="0"/>
              <a:t>bbDir</a:t>
            </a:r>
            <a:r>
              <a:rPr lang="ko-KR" altLang="en-US" sz="2800" dirty="0" smtClean="0"/>
              <a:t>라는 이름으로 저장하였고 </a:t>
            </a:r>
            <a:r>
              <a:rPr lang="en-US" altLang="ko-KR" sz="2800" dirty="0" smtClean="0"/>
              <a:t>–r</a:t>
            </a:r>
            <a:r>
              <a:rPr lang="ko-KR" altLang="en-US" sz="2800" dirty="0" smtClean="0"/>
              <a:t>옵션을 통하여 하위 파일과 </a:t>
            </a:r>
            <a:r>
              <a:rPr lang="ko-KR" altLang="en-US" sz="2800" dirty="0" err="1" smtClean="0"/>
              <a:t>디렉토리까지</a:t>
            </a:r>
            <a:r>
              <a:rPr lang="ko-KR" altLang="en-US" sz="2800" dirty="0" smtClean="0"/>
              <a:t> 복사된 것을 확인할 수 있다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437" y="1891506"/>
            <a:ext cx="59531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87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 smtClean="0"/>
              <a:t>rm</a:t>
            </a:r>
            <a:r>
              <a:rPr lang="en-US" altLang="ko-KR" sz="3200" dirty="0" smtClean="0"/>
              <a:t> bbb.txt</a:t>
            </a:r>
            <a:r>
              <a:rPr lang="ko-KR" altLang="en-US" sz="3200" dirty="0" smtClean="0"/>
              <a:t>를 명령하여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smtClean="0"/>
              <a:t>bbb.txt</a:t>
            </a:r>
            <a:r>
              <a:rPr lang="ko-KR" altLang="en-US" sz="3200" dirty="0" smtClean="0"/>
              <a:t>가 현재 </a:t>
            </a:r>
            <a:r>
              <a:rPr lang="ko-KR" altLang="en-US" sz="3200" dirty="0" err="1" smtClean="0"/>
              <a:t>디렉토리</a:t>
            </a:r>
            <a:r>
              <a:rPr lang="ko-KR" altLang="en-US" sz="3200" dirty="0" smtClean="0"/>
              <a:t> 내에서 삭제된 것을 확인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91" y="2166937"/>
            <a:ext cx="8991618" cy="39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33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 smtClean="0"/>
              <a:t>rm</a:t>
            </a:r>
            <a:r>
              <a:rPr lang="en-US" altLang="ko-KR" sz="2800" dirty="0" smtClean="0"/>
              <a:t> –</a:t>
            </a:r>
            <a:r>
              <a:rPr lang="en-US" altLang="ko-KR" sz="2800" dirty="0" err="1"/>
              <a:t>i</a:t>
            </a:r>
            <a:r>
              <a:rPr lang="en-US" altLang="ko-KR" sz="2800" dirty="0" smtClean="0"/>
              <a:t> abc.txt</a:t>
            </a:r>
            <a:r>
              <a:rPr lang="ko-KR" altLang="en-US" sz="2800" dirty="0" smtClean="0"/>
              <a:t>를 명령하여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현재 </a:t>
            </a:r>
            <a:r>
              <a:rPr lang="ko-KR" altLang="en-US" sz="2800" dirty="0" err="1" smtClean="0"/>
              <a:t>디렉토리</a:t>
            </a:r>
            <a:r>
              <a:rPr lang="ko-KR" altLang="en-US" sz="2800" dirty="0" smtClean="0"/>
              <a:t> 내에 위치한 </a:t>
            </a:r>
            <a:r>
              <a:rPr lang="en-US" altLang="ko-KR" sz="2800" dirty="0" smtClean="0"/>
              <a:t>abc.txt</a:t>
            </a:r>
            <a:r>
              <a:rPr lang="ko-KR" altLang="en-US" sz="2800" dirty="0" smtClean="0"/>
              <a:t>파일을 </a:t>
            </a:r>
            <a:r>
              <a:rPr lang="ko-KR" altLang="en-US" sz="2800" dirty="0" err="1" smtClean="0"/>
              <a:t>삭제메세지로</a:t>
            </a:r>
            <a:r>
              <a:rPr lang="ko-KR" altLang="en-US" sz="2800" dirty="0" smtClean="0"/>
              <a:t> 확인 후 삭제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143" y="2181224"/>
            <a:ext cx="8915713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7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7" b="7701"/>
          <a:stretch/>
        </p:blipFill>
        <p:spPr>
          <a:xfrm>
            <a:off x="3079517" y="0"/>
            <a:ext cx="6021218" cy="6673516"/>
          </a:xfrm>
        </p:spPr>
      </p:pic>
    </p:spTree>
    <p:extLst>
      <p:ext uri="{BB962C8B-B14F-4D97-AF65-F5344CB8AC3E}">
        <p14:creationId xmlns:p14="http://schemas.microsoft.com/office/powerpoint/2010/main" val="1311430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rm</a:t>
            </a:r>
            <a:r>
              <a:rPr lang="en-US" altLang="ko-KR" sz="2800" dirty="0" smtClean="0"/>
              <a:t> * </a:t>
            </a:r>
            <a:r>
              <a:rPr lang="ko-KR" altLang="en-US" sz="2800" dirty="0" smtClean="0"/>
              <a:t>명령하여 현재 </a:t>
            </a:r>
            <a:r>
              <a:rPr lang="ko-KR" altLang="en-US" sz="2800" dirty="0" err="1" smtClean="0"/>
              <a:t>디렉토리</a:t>
            </a:r>
            <a:r>
              <a:rPr lang="ko-KR" altLang="en-US" sz="2800" dirty="0" smtClean="0"/>
              <a:t> 내의 모든 파일을 삭제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후 확인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50" y="2386806"/>
            <a:ext cx="10858500" cy="353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17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 smtClean="0"/>
              <a:t>rm</a:t>
            </a:r>
            <a:r>
              <a:rPr lang="en-US" altLang="ko-KR" sz="3200" dirty="0" smtClean="0"/>
              <a:t> –r </a:t>
            </a:r>
            <a:r>
              <a:rPr lang="en-US" altLang="ko-KR" sz="3200" dirty="0" err="1" smtClean="0"/>
              <a:t>bbDir</a:t>
            </a:r>
            <a:r>
              <a:rPr lang="ko-KR" altLang="en-US" sz="3200" dirty="0" smtClean="0"/>
              <a:t>명령을 통해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err="1" smtClean="0"/>
              <a:t>디렉토리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삭제시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–r</a:t>
            </a:r>
            <a:r>
              <a:rPr lang="ko-KR" altLang="en-US" sz="3200" dirty="0" smtClean="0"/>
              <a:t>옵션이 필요하다는 것 확인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2137"/>
            <a:ext cx="10309865" cy="451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2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1696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5) </a:t>
            </a:r>
            <a:r>
              <a:rPr lang="ko-KR" altLang="en-US" dirty="0"/>
              <a:t>명령어 </a:t>
            </a:r>
            <a:r>
              <a:rPr lang="ko-KR" altLang="en-US" dirty="0" err="1"/>
              <a:t>히스토리</a:t>
            </a:r>
            <a:endParaRPr lang="ko-KR" altLang="en-US" dirty="0"/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[r , !]</a:t>
            </a:r>
          </a:p>
          <a:p>
            <a:pPr latinLnBrk="1"/>
            <a:r>
              <a:rPr lang="en-US" altLang="ko-KR" dirty="0"/>
              <a:t>②[</a:t>
            </a:r>
            <a:r>
              <a:rPr lang="ko-KR" altLang="en-US" dirty="0"/>
              <a:t>화살표</a:t>
            </a:r>
            <a:r>
              <a:rPr lang="en-US" altLang="ko-KR" dirty="0"/>
              <a:t>, “ctrl-[“</a:t>
            </a:r>
            <a:r>
              <a:rPr lang="ko-KR" altLang="en-US" dirty="0"/>
              <a:t>후 “</a:t>
            </a:r>
            <a:r>
              <a:rPr lang="en-US" altLang="ko-KR" dirty="0"/>
              <a:t>ctrl-k“ </a:t>
            </a:r>
            <a:r>
              <a:rPr lang="ko-KR" altLang="en-US" dirty="0"/>
              <a:t>과 “</a:t>
            </a:r>
            <a:r>
              <a:rPr lang="en-US" altLang="ko-KR" dirty="0"/>
              <a:t>ctrl-k“] </a:t>
            </a:r>
          </a:p>
          <a:p>
            <a:pPr latinLnBrk="1"/>
            <a:r>
              <a:rPr lang="en-US" altLang="ko-KR" dirty="0"/>
              <a:t>③[.history .</a:t>
            </a:r>
            <a:r>
              <a:rPr lang="en-US" altLang="ko-KR" dirty="0" err="1"/>
              <a:t>bash_history</a:t>
            </a:r>
            <a:r>
              <a:rPr lang="en-US" altLang="ko-KR" dirty="0"/>
              <a:t>]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6) </a:t>
            </a:r>
            <a:r>
              <a:rPr lang="ko-KR" altLang="en-US" dirty="0" err="1"/>
              <a:t>디렉토리</a:t>
            </a:r>
            <a:r>
              <a:rPr lang="ko-KR" altLang="en-US" dirty="0"/>
              <a:t> 관리</a:t>
            </a:r>
            <a:r>
              <a:rPr lang="en-US" altLang="ko-KR" dirty="0"/>
              <a:t>, </a:t>
            </a:r>
            <a:r>
              <a:rPr lang="ko-KR" altLang="en-US" dirty="0"/>
              <a:t>글자 수 세기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[</a:t>
            </a:r>
            <a:r>
              <a:rPr lang="en-US" altLang="ko-KR" dirty="0" err="1"/>
              <a:t>mkdir</a:t>
            </a:r>
            <a:r>
              <a:rPr lang="en-US" altLang="ko-KR" dirty="0"/>
              <a:t> </a:t>
            </a:r>
            <a:r>
              <a:rPr lang="en-US" altLang="ko-KR" dirty="0" err="1"/>
              <a:t>dirname</a:t>
            </a:r>
            <a:r>
              <a:rPr lang="en-US" altLang="ko-KR" dirty="0"/>
              <a:t>] </a:t>
            </a:r>
          </a:p>
          <a:p>
            <a:pPr latinLnBrk="1"/>
            <a:r>
              <a:rPr lang="en-US" altLang="ko-KR" dirty="0"/>
              <a:t>② [</a:t>
            </a:r>
            <a:r>
              <a:rPr lang="en-US" altLang="ko-KR" dirty="0" err="1"/>
              <a:t>rmdir</a:t>
            </a:r>
            <a:r>
              <a:rPr lang="en-US" altLang="ko-KR" dirty="0"/>
              <a:t> </a:t>
            </a:r>
            <a:r>
              <a:rPr lang="en-US" altLang="ko-KR" dirty="0" err="1"/>
              <a:t>dirname</a:t>
            </a:r>
            <a:r>
              <a:rPr lang="en-US" altLang="ko-KR" dirty="0"/>
              <a:t>]</a:t>
            </a:r>
          </a:p>
          <a:p>
            <a:pPr latinLnBrk="1"/>
            <a:r>
              <a:rPr lang="en-US" altLang="ko-KR" dirty="0"/>
              <a:t>③ [</a:t>
            </a:r>
            <a:r>
              <a:rPr lang="en-US" altLang="ko-KR" dirty="0" err="1"/>
              <a:t>wc</a:t>
            </a:r>
            <a:r>
              <a:rPr lang="en-US" altLang="ko-KR" dirty="0"/>
              <a:t>] </a:t>
            </a:r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32</a:t>
            </a:fld>
            <a:endParaRPr lang="en-US" altLang="ko-KR" sz="11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4. </a:t>
            </a:r>
            <a:r>
              <a:rPr lang="ko-KR" altLang="en-US" dirty="0"/>
              <a:t>실습하기</a:t>
            </a:r>
            <a:r>
              <a:rPr lang="en-US" altLang="ko-KR" dirty="0"/>
              <a:t>(3)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38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!l </a:t>
            </a:r>
            <a:r>
              <a:rPr lang="ko-KR" altLang="en-US" dirty="0" smtClean="0"/>
              <a:t>명령을 통해서 이전에 명령하였던 </a:t>
            </a:r>
            <a:r>
              <a:rPr lang="en-US" altLang="ko-KR" dirty="0" smtClean="0"/>
              <a:t>l</a:t>
            </a:r>
            <a:r>
              <a:rPr lang="ko-KR" altLang="en-US" dirty="0" smtClean="0"/>
              <a:t>로 시작하는 </a:t>
            </a:r>
            <a:r>
              <a:rPr lang="en-US" altLang="ko-KR" dirty="0" smtClean="0"/>
              <a:t>ls –al</a:t>
            </a:r>
            <a:r>
              <a:rPr lang="ko-KR" altLang="en-US" dirty="0" smtClean="0"/>
              <a:t>명령어 실행되었다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256" y="2952750"/>
            <a:ext cx="9023488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32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커널에서</a:t>
            </a:r>
            <a:r>
              <a:rPr lang="ko-KR" altLang="en-US" dirty="0" smtClean="0"/>
              <a:t> 화살표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통하여 가장 최근 명령하였던 명령어부터 하나씩 불러올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2625"/>
            <a:ext cx="6100609" cy="1571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86213"/>
            <a:ext cx="6100609" cy="15740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233" y="3986213"/>
            <a:ext cx="6235767" cy="157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36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Cat .</a:t>
            </a:r>
            <a:r>
              <a:rPr lang="en-US" altLang="ko-KR" sz="2800" dirty="0" err="1" smtClean="0"/>
              <a:t>bash_history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명령을 통해서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err="1" smtClean="0"/>
              <a:t>bash_history</a:t>
            </a:r>
            <a:r>
              <a:rPr lang="ko-KR" altLang="en-US" sz="2800" dirty="0" smtClean="0"/>
              <a:t>에 저장된 </a:t>
            </a:r>
            <a:r>
              <a:rPr lang="en-US" altLang="ko-KR" sz="2800" dirty="0" smtClean="0"/>
              <a:t>bash </a:t>
            </a:r>
            <a:r>
              <a:rPr lang="ko-KR" altLang="en-US" sz="2800" dirty="0" err="1" smtClean="0"/>
              <a:t>쉘에서</a:t>
            </a:r>
            <a:r>
              <a:rPr lang="ko-KR" altLang="en-US" sz="2800" dirty="0" smtClean="0"/>
              <a:t> 사용된 명령어 기록을 확인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87" y="1966912"/>
            <a:ext cx="53054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96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mkdir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명령하여 </a:t>
            </a:r>
            <a:r>
              <a:rPr lang="en-US" altLang="ko-KR" dirty="0" err="1" smtClean="0"/>
              <a:t>abc</a:t>
            </a:r>
            <a:r>
              <a:rPr lang="ko-KR" altLang="en-US" dirty="0" smtClean="0"/>
              <a:t>라는 이름의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생성 후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17" y="2874010"/>
            <a:ext cx="11840766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848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rmdir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 통해 </a:t>
            </a:r>
            <a:r>
              <a:rPr lang="en-US" altLang="ko-KR" dirty="0" err="1" smtClean="0"/>
              <a:t>abc</a:t>
            </a:r>
            <a:r>
              <a:rPr lang="ko-KR" altLang="en-US" dirty="0"/>
              <a:t>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삭제 후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218" y="2614612"/>
            <a:ext cx="9453563" cy="299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89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Wc</a:t>
            </a:r>
            <a:r>
              <a:rPr lang="en-US" altLang="ko-KR" sz="2400" dirty="0" smtClean="0"/>
              <a:t> abc.txt</a:t>
            </a:r>
            <a:r>
              <a:rPr lang="ko-KR" altLang="en-US" sz="2400" dirty="0" smtClean="0"/>
              <a:t>명령어를 통하여 파일의 총 줄 수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단어 수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글자 수 출력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옵션 </a:t>
            </a:r>
            <a:r>
              <a:rPr lang="en-US" altLang="ko-KR" sz="2400" dirty="0" smtClean="0"/>
              <a:t>c</a:t>
            </a:r>
            <a:r>
              <a:rPr lang="ko-KR" altLang="en-US" sz="2400" dirty="0" smtClean="0"/>
              <a:t>는 바이트 수</a:t>
            </a:r>
            <a:r>
              <a:rPr lang="en-US" altLang="ko-KR" sz="2400" dirty="0" smtClean="0"/>
              <a:t>, m</a:t>
            </a:r>
            <a:r>
              <a:rPr lang="ko-KR" altLang="en-US" sz="2400" dirty="0" smtClean="0"/>
              <a:t>은 문자 수 </a:t>
            </a:r>
            <a:r>
              <a:rPr lang="en-US" altLang="ko-KR" sz="2400" dirty="0" smtClean="0"/>
              <a:t>, l</a:t>
            </a:r>
            <a:r>
              <a:rPr lang="ko-KR" altLang="en-US" sz="2400" dirty="0" smtClean="0"/>
              <a:t>은 줄 수</a:t>
            </a:r>
            <a:r>
              <a:rPr lang="en-US" altLang="ko-KR" sz="2400" dirty="0" smtClean="0"/>
              <a:t>, w</a:t>
            </a:r>
            <a:r>
              <a:rPr lang="ko-KR" altLang="en-US" sz="2400" dirty="0" smtClean="0"/>
              <a:t>는 단어 수</a:t>
            </a:r>
            <a:r>
              <a:rPr lang="en-US" altLang="ko-KR" sz="2400" dirty="0" smtClean="0"/>
              <a:t>, L</a:t>
            </a:r>
            <a:r>
              <a:rPr lang="ko-KR" altLang="en-US" sz="2400" dirty="0" smtClean="0"/>
              <a:t>은 최대 길이 줄의 글자 수를 확인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076950" cy="4857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25" y="3948112"/>
            <a:ext cx="5819775" cy="1743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612" y="5691187"/>
            <a:ext cx="57150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386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정리하기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51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3" b="63698"/>
          <a:stretch/>
        </p:blipFill>
        <p:spPr>
          <a:xfrm>
            <a:off x="2785958" y="2245894"/>
            <a:ext cx="6342000" cy="2584594"/>
          </a:xfrm>
        </p:spPr>
      </p:pic>
    </p:spTree>
    <p:extLst>
      <p:ext uri="{BB962C8B-B14F-4D97-AF65-F5344CB8AC3E}">
        <p14:creationId xmlns:p14="http://schemas.microsoft.com/office/powerpoint/2010/main" val="26106194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4" b="24416"/>
          <a:stretch/>
        </p:blipFill>
        <p:spPr>
          <a:xfrm>
            <a:off x="2615538" y="336885"/>
            <a:ext cx="6351998" cy="6256422"/>
          </a:xfrm>
        </p:spPr>
      </p:pic>
    </p:spTree>
    <p:extLst>
      <p:ext uri="{BB962C8B-B14F-4D97-AF65-F5344CB8AC3E}">
        <p14:creationId xmlns:p14="http://schemas.microsoft.com/office/powerpoint/2010/main" val="34133406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0"/>
          <a:stretch/>
        </p:blipFill>
        <p:spPr>
          <a:xfrm>
            <a:off x="3220385" y="16042"/>
            <a:ext cx="5385846" cy="6841958"/>
          </a:xfrm>
        </p:spPr>
      </p:pic>
    </p:spTree>
    <p:extLst>
      <p:ext uri="{BB962C8B-B14F-4D97-AF65-F5344CB8AC3E}">
        <p14:creationId xmlns:p14="http://schemas.microsoft.com/office/powerpoint/2010/main" val="37979631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6" b="22933"/>
          <a:stretch/>
        </p:blipFill>
        <p:spPr>
          <a:xfrm>
            <a:off x="2552082" y="128337"/>
            <a:ext cx="6800465" cy="6497052"/>
          </a:xfrm>
        </p:spPr>
      </p:pic>
    </p:spTree>
    <p:extLst>
      <p:ext uri="{BB962C8B-B14F-4D97-AF65-F5344CB8AC3E}">
        <p14:creationId xmlns:p14="http://schemas.microsoft.com/office/powerpoint/2010/main" val="17336103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3" b="15054"/>
          <a:stretch/>
        </p:blipFill>
        <p:spPr>
          <a:xfrm>
            <a:off x="2572656" y="112295"/>
            <a:ext cx="6378475" cy="6625389"/>
          </a:xfrm>
        </p:spPr>
      </p:pic>
    </p:spTree>
    <p:extLst>
      <p:ext uri="{BB962C8B-B14F-4D97-AF65-F5344CB8AC3E}">
        <p14:creationId xmlns:p14="http://schemas.microsoft.com/office/powerpoint/2010/main" val="2841883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9" b="35575"/>
          <a:stretch/>
        </p:blipFill>
        <p:spPr>
          <a:xfrm>
            <a:off x="2610563" y="577516"/>
            <a:ext cx="6998658" cy="5582652"/>
          </a:xfrm>
        </p:spPr>
      </p:pic>
    </p:spTree>
    <p:extLst>
      <p:ext uri="{BB962C8B-B14F-4D97-AF65-F5344CB8AC3E}">
        <p14:creationId xmlns:p14="http://schemas.microsoft.com/office/powerpoint/2010/main" val="155410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파일 기본 사항 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941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1696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파일탐색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pwd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② [cd]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상위 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디렉토리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하위 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디렉토리</a:t>
            </a:r>
            <a:endParaRPr lang="ko-KR" altLang="en-US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④ 절대경로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상대 경로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⑤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. / .. * :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특별한 문자의 사용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⑥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[ls –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adglsFR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 내용보기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[cat filename]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② “cat filename | more “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③ [page filename]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④ [head –n filename]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⑤ [tail –n filename]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⑥ [tail –f filename]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fld id="{69188C54-76CB-4412-96DE-3B5465248ED9}" type="slidenum">
              <a:rPr lang="en-US" altLang="ko-KR" sz="11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ko-KR" sz="110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실습하기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53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Pwd</a:t>
            </a:r>
            <a:r>
              <a:rPr lang="ko-KR" altLang="en-US" dirty="0" smtClean="0"/>
              <a:t>명령어로 현재 위치한 경로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728" y="3185610"/>
            <a:ext cx="7444544" cy="101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5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현재 위치 내 파일과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확인 후 </a:t>
            </a:r>
            <a:r>
              <a:rPr lang="en-US" altLang="ko-KR" dirty="0" smtClean="0"/>
              <a:t>cd</a:t>
            </a:r>
            <a:r>
              <a:rPr lang="ko-KR" altLang="en-US" dirty="0" smtClean="0"/>
              <a:t>명령어로 하위 </a:t>
            </a:r>
            <a:r>
              <a:rPr lang="ko-KR" altLang="en-US" dirty="0" err="1" smtClean="0"/>
              <a:t>디렉토리인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KOPO</a:t>
            </a:r>
            <a:r>
              <a:rPr lang="ko-KR" altLang="en-US" dirty="0" smtClean="0"/>
              <a:t>로 이동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902994"/>
            <a:ext cx="6248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89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cd</a:t>
            </a:r>
            <a:r>
              <a:rPr lang="ko-KR" altLang="en-US" dirty="0" smtClean="0"/>
              <a:t>명령어에 상대 경로인 </a:t>
            </a:r>
            <a:r>
              <a:rPr lang="en-US" altLang="ko-KR" dirty="0" smtClean="0"/>
              <a:t>..</a:t>
            </a:r>
            <a:r>
              <a:rPr lang="ko-KR" altLang="en-US" dirty="0" smtClean="0"/>
              <a:t>를 입력하여 상위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이동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28869"/>
          <a:stretch/>
        </p:blipFill>
        <p:spPr>
          <a:xfrm>
            <a:off x="625216" y="3465094"/>
            <a:ext cx="10941568" cy="86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524</Words>
  <Application>Microsoft Office PowerPoint</Application>
  <PresentationFormat>와이드스크린</PresentationFormat>
  <Paragraphs>79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7" baseType="lpstr">
      <vt:lpstr>맑은 고딕</vt:lpstr>
      <vt:lpstr>Arial</vt:lpstr>
      <vt:lpstr>Office 테마</vt:lpstr>
      <vt:lpstr>용어 정리</vt:lpstr>
      <vt:lpstr>PowerPoint 프레젠테이션</vt:lpstr>
      <vt:lpstr>PowerPoint 프레젠테이션</vt:lpstr>
      <vt:lpstr>PowerPoint 프레젠테이션</vt:lpstr>
      <vt:lpstr>파일 기본 사항 실습</vt:lpstr>
      <vt:lpstr>PowerPoint 프레젠테이션</vt:lpstr>
      <vt:lpstr>Pwd명령어로 현재 위치한 경로 확인</vt:lpstr>
      <vt:lpstr>현재 위치 내 파일과 디렉토리 확인 후 cd명령어로 하위 디렉토리인 KOPO로 이동</vt:lpstr>
      <vt:lpstr>cd명령어에 상대 경로인 ..를 입력하여 상위 디렉토리로 이동</vt:lpstr>
      <vt:lpstr>ls명령어 통해 하위 디렉토리 목록 확인 후 cd명령어 통해서 하위 디렉토리인 ch2로 이동</vt:lpstr>
      <vt:lpstr>cd명령어에 이동할 경로를 상대경로로 입력하여 디렉토리 linux_example로 순차적 이동</vt:lpstr>
      <vt:lpstr>cd명령어에 이동할 경로를 절대경로로 입력하여 디렉토리 linux_example로 직접 이동</vt:lpstr>
      <vt:lpstr>cd ./linux_example : 현재 위치 밑의 linux_example 디렉토리로 이동</vt:lpstr>
      <vt:lpstr>ls를 통해서 현재 위치의 파일 출력 옵션 - a : 숨겨진 파일이나 디렉토리 포함 - d : 디렉토리 자체에 대한 목록만 표시 - g : 사용자 권한을 출력하지 않는다. - l : 리스트형태로 상세정보까지 출력 - s : 블록에 할당된 크기를 출력 - F : 실행파일은 *,경로 /, 소켓=,링크 @등의 지시자로 출력 - R : 하위 디렉토리까지 출력</vt:lpstr>
      <vt:lpstr>Cat명령어를 통해서 파일 내용 출력</vt:lpstr>
      <vt:lpstr>Cat명령어를 통해서 출력 하되 파이프 활용하여 more명령어 이용하여 페이지 단위로 출력</vt:lpstr>
      <vt:lpstr>head명령어 통해 상단 5줄만 출력</vt:lpstr>
      <vt:lpstr>tail명령어 통해 하단 5줄만 출력</vt:lpstr>
      <vt:lpstr>우측 터미널에 tail –f abc.txt로 실시간 확인을 하고 좌측 터미널에서 vi를 통해 파일을 수정하자 우측 터미널에서 변화를 실시간으로 확인</vt:lpstr>
      <vt:lpstr>PowerPoint 프레젠테이션</vt:lpstr>
      <vt:lpstr>mv abc.txt efg.txt 명령시 abc.txt파일명이 efg.txt로 변경된 것을 확인할 수 있다.</vt:lpstr>
      <vt:lpstr>mv abc.txt aaa를 명령하여 abc.txt를 aaa디렉토리 내부로 이동시켰다.</vt:lpstr>
      <vt:lpstr>a_dir 안에 있던 abc.txt가 mv ./abc.txt ../b_dir/ 명령 후 b_dir 안으로 이동한 것을 확인할 수 있다.</vt:lpstr>
      <vt:lpstr>mv aaa bbb명령하여 aaa디렉토리의 이름이 bbb로 변경되었다.</vt:lpstr>
      <vt:lpstr>/ch3와 하위 /bDir에 파일 목록 확인 후 /ch3에서 cp bbb.txt bDir/bbbb.txt 명령 후 /ch3와 하위 /bDir에서 파일 목록 확인해 본 결과 /ch3의 bbb.txt가 복사되어 하위 /dDir에 bbbb.txt라는 이름으로 저장되어 있다.</vt:lpstr>
      <vt:lpstr>/ch3에서 cp bbb.txt bDir을 명령 후 하위 /dDir에서 파일 목록 확인 결과 /ch3의 bbb.txt이 복사되어 동일한 이름으로 /dDir에 저장된 것을 확인할 수 있다.</vt:lpstr>
      <vt:lpstr>/ch3에서 cp –r bDir bbDir 명령을 통해서 bDir디렉토리를 복사하여 bbDir라는 이름으로 저장하였고 –r옵션을 통하여 하위 파일과 디렉토리까지 복사된 것을 확인할 수 있다.</vt:lpstr>
      <vt:lpstr>rm bbb.txt를 명령하여 bbb.txt가 현재 디렉토리 내에서 삭제된 것을 확인</vt:lpstr>
      <vt:lpstr>rm –i abc.txt를 명령하여 현재 디렉토리 내에 위치한 abc.txt파일을 삭제메세지로 확인 후 삭제</vt:lpstr>
      <vt:lpstr>rm * 명령하여 현재 디렉토리 내의 모든 파일을 삭제 후 확인</vt:lpstr>
      <vt:lpstr>rm –r bbDir명령을 통해 디렉토리 삭제시 –r옵션이 필요하다는 것 확인</vt:lpstr>
      <vt:lpstr>PowerPoint 프레젠테이션</vt:lpstr>
      <vt:lpstr>!l 명령을 통해서 이전에 명령하였던 l로 시작하는 ls –al명령어 실행되었다.</vt:lpstr>
      <vt:lpstr>커널에서 화살표(상)를 통하여 가장 최근 명령하였던 명령어부터 하나씩 불러올 수 있다.</vt:lpstr>
      <vt:lpstr>Cat .bash_history 명령을 통해서 bash_history에 저장된 bash 쉘에서 사용된 명령어 기록을 확인</vt:lpstr>
      <vt:lpstr>mkdir abc 명령하여 abc라는 이름의 디렉토리 생성 후 확인</vt:lpstr>
      <vt:lpstr>rmdir abc 명령 통해 abc 디렉토리 삭제 후 확인</vt:lpstr>
      <vt:lpstr>Wc abc.txt명령어를 통하여 파일의 총 줄 수 / 단어 수 / 글자 수 출력 옵션 c는 바이트 수, m은 문자 수 , l은 줄 수, w는 단어 수, L은 최대 길이 줄의 글자 수를 확인</vt:lpstr>
      <vt:lpstr>정리하기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파일 기본 사항 실습</dc:title>
  <dc:creator>KOPO</dc:creator>
  <cp:lastModifiedBy>KOPO</cp:lastModifiedBy>
  <cp:revision>45</cp:revision>
  <dcterms:created xsi:type="dcterms:W3CDTF">2022-03-17T09:04:33Z</dcterms:created>
  <dcterms:modified xsi:type="dcterms:W3CDTF">2022-03-28T04:01:19Z</dcterms:modified>
</cp:coreProperties>
</file>