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80BC-F8C1-4B23-B639-F07855DB571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2CC6-46EA-4480-8508-520ACDA9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1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80BC-F8C1-4B23-B639-F07855DB571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2CC6-46EA-4480-8508-520ACDA9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7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80BC-F8C1-4B23-B639-F07855DB571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2CC6-46EA-4480-8508-520ACDA9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1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80BC-F8C1-4B23-B639-F07855DB571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2CC6-46EA-4480-8508-520ACDA9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28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80BC-F8C1-4B23-B639-F07855DB571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2CC6-46EA-4480-8508-520ACDA9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2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80BC-F8C1-4B23-B639-F07855DB571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2CC6-46EA-4480-8508-520ACDA9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33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80BC-F8C1-4B23-B639-F07855DB571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2CC6-46EA-4480-8508-520ACDA9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25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80BC-F8C1-4B23-B639-F07855DB571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2CC6-46EA-4480-8508-520ACDA9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7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80BC-F8C1-4B23-B639-F07855DB571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2CC6-46EA-4480-8508-520ACDA9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7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80BC-F8C1-4B23-B639-F07855DB571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2CC6-46EA-4480-8508-520ACDA9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8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80BC-F8C1-4B23-B639-F07855DB571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22CC6-46EA-4480-8508-520ACDA9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80BC-F8C1-4B23-B639-F07855DB5717}" type="datetimeFigureOut">
              <a:rPr lang="ko-KR" altLang="en-US" smtClean="0"/>
              <a:t>2022-04-11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22CC6-46EA-4480-8508-520ACDA9DE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2326105" cy="424530"/>
          </a:xfrm>
        </p:spPr>
        <p:txBody>
          <a:bodyPr/>
          <a:lstStyle/>
          <a:p>
            <a:r>
              <a:rPr lang="ko-KR" altLang="en-US" dirty="0" smtClean="0"/>
              <a:t>수업내용 정리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94" y="1251284"/>
            <a:ext cx="4158314" cy="56067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131" y="1251284"/>
            <a:ext cx="3948063" cy="560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2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2084"/>
            <a:ext cx="2867527" cy="516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자기 분석 과제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349" y="0"/>
            <a:ext cx="498423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-1" b="819"/>
          <a:stretch/>
        </p:blipFill>
        <p:spPr>
          <a:xfrm>
            <a:off x="7021415" y="0"/>
            <a:ext cx="4951026" cy="680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9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01" y="0"/>
            <a:ext cx="4967577" cy="6858000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0" y="32084"/>
            <a:ext cx="4203032" cy="516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err="1" smtClean="0"/>
              <a:t>풀스텍</a:t>
            </a:r>
            <a:r>
              <a:rPr lang="ko-KR" altLang="en-US" sz="2400" dirty="0" smtClean="0"/>
              <a:t> 개발자 </a:t>
            </a:r>
            <a:r>
              <a:rPr lang="en-US" altLang="ko-KR" sz="2400" dirty="0" smtClean="0"/>
              <a:t>skill set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963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9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5</cp:revision>
  <dcterms:created xsi:type="dcterms:W3CDTF">2022-04-11T00:09:58Z</dcterms:created>
  <dcterms:modified xsi:type="dcterms:W3CDTF">2022-04-11T03:42:13Z</dcterms:modified>
</cp:coreProperties>
</file>